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66" r:id="rId4"/>
    <p:sldId id="440" r:id="rId5"/>
    <p:sldId id="444" r:id="rId6"/>
    <p:sldId id="470" r:id="rId7"/>
    <p:sldId id="471" r:id="rId8"/>
    <p:sldId id="472" r:id="rId9"/>
    <p:sldId id="458" r:id="rId10"/>
    <p:sldId id="469" r:id="rId11"/>
    <p:sldId id="474" r:id="rId12"/>
    <p:sldId id="467" r:id="rId13"/>
    <p:sldId id="475" r:id="rId14"/>
    <p:sldId id="47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ECA32086-6AE5-481E-8C4D-3F40AC2FED63}"/>
    <pc:docChg chg="undo custSel addSld delSld modSld sldOrd">
      <pc:chgData name="Siniša Vuksan" userId="3af124f9-b8e7-46e3-9422-21ae1d17ac0b" providerId="ADAL" clId="{ECA32086-6AE5-481E-8C4D-3F40AC2FED63}" dt="2021-01-22T13:51:02.877" v="1947" actId="1076"/>
      <pc:docMkLst>
        <pc:docMk/>
      </pc:docMkLst>
      <pc:sldChg chg="modSp">
        <pc:chgData name="Siniša Vuksan" userId="3af124f9-b8e7-46e3-9422-21ae1d17ac0b" providerId="ADAL" clId="{ECA32086-6AE5-481E-8C4D-3F40AC2FED63}" dt="2021-01-22T12:31:41.625" v="1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CA32086-6AE5-481E-8C4D-3F40AC2FED63}" dt="2021-01-22T12:31:41.625" v="1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ord delAnim modAnim">
        <pc:chgData name="Siniša Vuksan" userId="3af124f9-b8e7-46e3-9422-21ae1d17ac0b" providerId="ADAL" clId="{ECA32086-6AE5-481E-8C4D-3F40AC2FED63}" dt="2021-01-22T13:06:43.277" v="836" actId="20577"/>
        <pc:sldMkLst>
          <pc:docMk/>
          <pc:sldMk cId="369717677" sldId="440"/>
        </pc:sldMkLst>
        <pc:spChg chg="mod">
          <ac:chgData name="Siniša Vuksan" userId="3af124f9-b8e7-46e3-9422-21ae1d17ac0b" providerId="ADAL" clId="{ECA32086-6AE5-481E-8C4D-3F40AC2FED63}" dt="2021-01-22T13:06:43.277" v="836" actId="20577"/>
          <ac:spMkLst>
            <pc:docMk/>
            <pc:sldMk cId="369717677" sldId="440"/>
            <ac:spMk id="6" creationId="{010AB125-9086-4261-98B4-FC5A0801347C}"/>
          </ac:spMkLst>
        </pc:spChg>
        <pc:spChg chg="del">
          <ac:chgData name="Siniša Vuksan" userId="3af124f9-b8e7-46e3-9422-21ae1d17ac0b" providerId="ADAL" clId="{ECA32086-6AE5-481E-8C4D-3F40AC2FED63}" dt="2021-01-22T13:01:06.158" v="694" actId="478"/>
          <ac:spMkLst>
            <pc:docMk/>
            <pc:sldMk cId="369717677" sldId="440"/>
            <ac:spMk id="7" creationId="{D42AD780-1F41-4CC2-9395-D577F55D1B3C}"/>
          </ac:spMkLst>
        </pc:spChg>
        <pc:spChg chg="del">
          <ac:chgData name="Siniša Vuksan" userId="3af124f9-b8e7-46e3-9422-21ae1d17ac0b" providerId="ADAL" clId="{ECA32086-6AE5-481E-8C4D-3F40AC2FED63}" dt="2021-01-22T13:01:06.158" v="694" actId="478"/>
          <ac:spMkLst>
            <pc:docMk/>
            <pc:sldMk cId="369717677" sldId="440"/>
            <ac:spMk id="8" creationId="{A9D3333B-C167-4A3E-BA78-DC93EB684C25}"/>
          </ac:spMkLst>
        </pc:spChg>
        <pc:spChg chg="del">
          <ac:chgData name="Siniša Vuksan" userId="3af124f9-b8e7-46e3-9422-21ae1d17ac0b" providerId="ADAL" clId="{ECA32086-6AE5-481E-8C4D-3F40AC2FED63}" dt="2021-01-22T13:01:06.158" v="694" actId="478"/>
          <ac:spMkLst>
            <pc:docMk/>
            <pc:sldMk cId="369717677" sldId="440"/>
            <ac:spMk id="9" creationId="{1E4A4DD1-CD73-4E4D-B737-C133195BB205}"/>
          </ac:spMkLst>
        </pc:spChg>
        <pc:spChg chg="del">
          <ac:chgData name="Siniša Vuksan" userId="3af124f9-b8e7-46e3-9422-21ae1d17ac0b" providerId="ADAL" clId="{ECA32086-6AE5-481E-8C4D-3F40AC2FED63}" dt="2021-01-22T13:01:06.158" v="694" actId="478"/>
          <ac:spMkLst>
            <pc:docMk/>
            <pc:sldMk cId="369717677" sldId="440"/>
            <ac:spMk id="10" creationId="{939E9366-DD18-4CD7-9F5C-FAF9610AD69D}"/>
          </ac:spMkLst>
        </pc:spChg>
        <pc:spChg chg="del">
          <ac:chgData name="Siniša Vuksan" userId="3af124f9-b8e7-46e3-9422-21ae1d17ac0b" providerId="ADAL" clId="{ECA32086-6AE5-481E-8C4D-3F40AC2FED63}" dt="2021-01-22T13:01:06.158" v="694" actId="478"/>
          <ac:spMkLst>
            <pc:docMk/>
            <pc:sldMk cId="369717677" sldId="440"/>
            <ac:spMk id="11" creationId="{96A66547-0EC5-4F6C-9586-DBBBC203CB3A}"/>
          </ac:spMkLst>
        </pc:spChg>
        <pc:spChg chg="del">
          <ac:chgData name="Siniša Vuksan" userId="3af124f9-b8e7-46e3-9422-21ae1d17ac0b" providerId="ADAL" clId="{ECA32086-6AE5-481E-8C4D-3F40AC2FED63}" dt="2021-01-22T13:01:06.158" v="694" actId="478"/>
          <ac:spMkLst>
            <pc:docMk/>
            <pc:sldMk cId="369717677" sldId="440"/>
            <ac:spMk id="12" creationId="{63C8C762-32DB-4F4C-AC3A-B5D694C80326}"/>
          </ac:spMkLst>
        </pc:spChg>
        <pc:spChg chg="del">
          <ac:chgData name="Siniša Vuksan" userId="3af124f9-b8e7-46e3-9422-21ae1d17ac0b" providerId="ADAL" clId="{ECA32086-6AE5-481E-8C4D-3F40AC2FED63}" dt="2021-01-22T13:01:06.158" v="694" actId="478"/>
          <ac:spMkLst>
            <pc:docMk/>
            <pc:sldMk cId="369717677" sldId="440"/>
            <ac:spMk id="13" creationId="{04DAF22E-A794-4C5A-8F8C-9C19E973F234}"/>
          </ac:spMkLst>
        </pc:spChg>
        <pc:picChg chg="del">
          <ac:chgData name="Siniša Vuksan" userId="3af124f9-b8e7-46e3-9422-21ae1d17ac0b" providerId="ADAL" clId="{ECA32086-6AE5-481E-8C4D-3F40AC2FED63}" dt="2021-01-22T13:01:08.232" v="695" actId="478"/>
          <ac:picMkLst>
            <pc:docMk/>
            <pc:sldMk cId="369717677" sldId="440"/>
            <ac:picMk id="2" creationId="{B69E1C10-ACFD-49C4-B019-6B92ED78F85E}"/>
          </ac:picMkLst>
        </pc:picChg>
        <pc:picChg chg="del">
          <ac:chgData name="Siniša Vuksan" userId="3af124f9-b8e7-46e3-9422-21ae1d17ac0b" providerId="ADAL" clId="{ECA32086-6AE5-481E-8C4D-3F40AC2FED63}" dt="2021-01-22T13:01:01.893" v="693" actId="478"/>
          <ac:picMkLst>
            <pc:docMk/>
            <pc:sldMk cId="369717677" sldId="440"/>
            <ac:picMk id="3" creationId="{CB9D8C78-4B8F-48E2-A7F3-DDA84141A0F9}"/>
          </ac:picMkLst>
        </pc:picChg>
        <pc:picChg chg="mod">
          <ac:chgData name="Siniša Vuksan" userId="3af124f9-b8e7-46e3-9422-21ae1d17ac0b" providerId="ADAL" clId="{ECA32086-6AE5-481E-8C4D-3F40AC2FED63}" dt="2021-01-22T12:49:06.583" v="665" actId="14826"/>
          <ac:picMkLst>
            <pc:docMk/>
            <pc:sldMk cId="369717677" sldId="440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ECA32086-6AE5-481E-8C4D-3F40AC2FED63}" dt="2021-01-22T13:06:19.631" v="813" actId="14100"/>
          <ac:picMkLst>
            <pc:docMk/>
            <pc:sldMk cId="369717677" sldId="440"/>
            <ac:picMk id="5" creationId="{2F7D632B-B4AE-497B-96CC-0CF777E6EE23}"/>
          </ac:picMkLst>
        </pc:picChg>
        <pc:picChg chg="add mod">
          <ac:chgData name="Siniša Vuksan" userId="3af124f9-b8e7-46e3-9422-21ae1d17ac0b" providerId="ADAL" clId="{ECA32086-6AE5-481E-8C4D-3F40AC2FED63}" dt="2021-01-22T13:06:07.905" v="811" actId="14100"/>
          <ac:picMkLst>
            <pc:docMk/>
            <pc:sldMk cId="369717677" sldId="440"/>
            <ac:picMk id="14" creationId="{348446D7-804E-42D8-B4BE-06CF4E69FE8C}"/>
          </ac:picMkLst>
        </pc:picChg>
      </pc:sldChg>
      <pc:sldChg chg="addSp delSp modSp ord delAnim modAnim">
        <pc:chgData name="Siniša Vuksan" userId="3af124f9-b8e7-46e3-9422-21ae1d17ac0b" providerId="ADAL" clId="{ECA32086-6AE5-481E-8C4D-3F40AC2FED63}" dt="2021-01-22T13:14:38.031" v="901" actId="255"/>
        <pc:sldMkLst>
          <pc:docMk/>
          <pc:sldMk cId="2201686215" sldId="458"/>
        </pc:sldMkLst>
        <pc:spChg chg="mod">
          <ac:chgData name="Siniša Vuksan" userId="3af124f9-b8e7-46e3-9422-21ae1d17ac0b" providerId="ADAL" clId="{ECA32086-6AE5-481E-8C4D-3F40AC2FED63}" dt="2021-01-22T13:12:17.533" v="871" actId="1076"/>
          <ac:spMkLst>
            <pc:docMk/>
            <pc:sldMk cId="2201686215" sldId="458"/>
            <ac:spMk id="6" creationId="{010AB125-9086-4261-98B4-FC5A0801347C}"/>
          </ac:spMkLst>
        </pc:spChg>
        <pc:spChg chg="mod">
          <ac:chgData name="Siniša Vuksan" userId="3af124f9-b8e7-46e3-9422-21ae1d17ac0b" providerId="ADAL" clId="{ECA32086-6AE5-481E-8C4D-3F40AC2FED63}" dt="2021-01-22T13:07:54.948" v="838" actId="20577"/>
          <ac:spMkLst>
            <pc:docMk/>
            <pc:sldMk cId="2201686215" sldId="458"/>
            <ac:spMk id="7" creationId="{0256D9EB-C20B-45FA-9F3D-124012366C9E}"/>
          </ac:spMkLst>
        </pc:spChg>
        <pc:spChg chg="add del">
          <ac:chgData name="Siniša Vuksan" userId="3af124f9-b8e7-46e3-9422-21ae1d17ac0b" providerId="ADAL" clId="{ECA32086-6AE5-481E-8C4D-3F40AC2FED63}" dt="2021-01-22T13:12:48.457" v="873"/>
          <ac:spMkLst>
            <pc:docMk/>
            <pc:sldMk cId="2201686215" sldId="458"/>
            <ac:spMk id="9" creationId="{247B79AC-FA5E-46CF-9979-4CFFAD353411}"/>
          </ac:spMkLst>
        </pc:spChg>
        <pc:spChg chg="del">
          <ac:chgData name="Siniša Vuksan" userId="3af124f9-b8e7-46e3-9422-21ae1d17ac0b" providerId="ADAL" clId="{ECA32086-6AE5-481E-8C4D-3F40AC2FED63}" dt="2021-01-22T13:08:55.670" v="848" actId="478"/>
          <ac:spMkLst>
            <pc:docMk/>
            <pc:sldMk cId="2201686215" sldId="458"/>
            <ac:spMk id="10" creationId="{A492F1F3-9211-4AB7-BF4C-4050DD0C9DE1}"/>
          </ac:spMkLst>
        </pc:spChg>
        <pc:spChg chg="add mod">
          <ac:chgData name="Siniša Vuksan" userId="3af124f9-b8e7-46e3-9422-21ae1d17ac0b" providerId="ADAL" clId="{ECA32086-6AE5-481E-8C4D-3F40AC2FED63}" dt="2021-01-22T13:13:36.982" v="895"/>
          <ac:spMkLst>
            <pc:docMk/>
            <pc:sldMk cId="2201686215" sldId="458"/>
            <ac:spMk id="11" creationId="{71609319-18AB-4F12-9692-5A3FA8020772}"/>
          </ac:spMkLst>
        </pc:spChg>
        <pc:spChg chg="add mod">
          <ac:chgData name="Siniša Vuksan" userId="3af124f9-b8e7-46e3-9422-21ae1d17ac0b" providerId="ADAL" clId="{ECA32086-6AE5-481E-8C4D-3F40AC2FED63}" dt="2021-01-22T13:14:05.798" v="898" actId="255"/>
          <ac:spMkLst>
            <pc:docMk/>
            <pc:sldMk cId="2201686215" sldId="458"/>
            <ac:spMk id="12" creationId="{8794C4D5-54AE-434F-ABC7-132A535989EC}"/>
          </ac:spMkLst>
        </pc:spChg>
        <pc:spChg chg="add mod">
          <ac:chgData name="Siniša Vuksan" userId="3af124f9-b8e7-46e3-9422-21ae1d17ac0b" providerId="ADAL" clId="{ECA32086-6AE5-481E-8C4D-3F40AC2FED63}" dt="2021-01-22T13:14:19.402" v="899"/>
          <ac:spMkLst>
            <pc:docMk/>
            <pc:sldMk cId="2201686215" sldId="458"/>
            <ac:spMk id="13" creationId="{951F41FE-F26D-462D-8CD3-5A70918C6C69}"/>
          </ac:spMkLst>
        </pc:spChg>
        <pc:spChg chg="add mod">
          <ac:chgData name="Siniša Vuksan" userId="3af124f9-b8e7-46e3-9422-21ae1d17ac0b" providerId="ADAL" clId="{ECA32086-6AE5-481E-8C4D-3F40AC2FED63}" dt="2021-01-22T13:14:38.031" v="901" actId="255"/>
          <ac:spMkLst>
            <pc:docMk/>
            <pc:sldMk cId="2201686215" sldId="458"/>
            <ac:spMk id="14" creationId="{82BA277E-AF63-4B20-BA79-360648AC71E9}"/>
          </ac:spMkLst>
        </pc:spChg>
        <pc:picChg chg="mod">
          <ac:chgData name="Siniša Vuksan" userId="3af124f9-b8e7-46e3-9422-21ae1d17ac0b" providerId="ADAL" clId="{ECA32086-6AE5-481E-8C4D-3F40AC2FED63}" dt="2021-01-22T13:10:59.162" v="870" actId="1076"/>
          <ac:picMkLst>
            <pc:docMk/>
            <pc:sldMk cId="2201686215" sldId="458"/>
            <ac:picMk id="2" creationId="{79AB126F-5218-4223-8FB3-6BD5D18FF2B3}"/>
          </ac:picMkLst>
        </pc:picChg>
        <pc:picChg chg="del">
          <ac:chgData name="Siniša Vuksan" userId="3af124f9-b8e7-46e3-9422-21ae1d17ac0b" providerId="ADAL" clId="{ECA32086-6AE5-481E-8C4D-3F40AC2FED63}" dt="2021-01-22T13:08:53.688" v="847" actId="478"/>
          <ac:picMkLst>
            <pc:docMk/>
            <pc:sldMk cId="2201686215" sldId="458"/>
            <ac:picMk id="3" creationId="{F729F179-47B6-4650-BBC4-F414687941C1}"/>
          </ac:picMkLst>
        </pc:picChg>
        <pc:picChg chg="mod">
          <ac:chgData name="Siniša Vuksan" userId="3af124f9-b8e7-46e3-9422-21ae1d17ac0b" providerId="ADAL" clId="{ECA32086-6AE5-481E-8C4D-3F40AC2FED63}" dt="2021-01-22T13:08:22.691" v="839" actId="14826"/>
          <ac:picMkLst>
            <pc:docMk/>
            <pc:sldMk cId="2201686215" sldId="458"/>
            <ac:picMk id="4" creationId="{1B2619D9-4F98-4A11-8FFE-57C7EB1F529A}"/>
          </ac:picMkLst>
        </pc:picChg>
        <pc:picChg chg="del">
          <ac:chgData name="Siniša Vuksan" userId="3af124f9-b8e7-46e3-9422-21ae1d17ac0b" providerId="ADAL" clId="{ECA32086-6AE5-481E-8C4D-3F40AC2FED63}" dt="2021-01-22T13:08:56.185" v="849" actId="478"/>
          <ac:picMkLst>
            <pc:docMk/>
            <pc:sldMk cId="2201686215" sldId="458"/>
            <ac:picMk id="8" creationId="{22B855EE-3194-46CB-93D3-1B353D6B1C4E}"/>
          </ac:picMkLst>
        </pc:picChg>
      </pc:sldChg>
      <pc:sldChg chg="addSp delSp modSp add delAnim modAnim">
        <pc:chgData name="Siniša Vuksan" userId="3af124f9-b8e7-46e3-9422-21ae1d17ac0b" providerId="ADAL" clId="{ECA32086-6AE5-481E-8C4D-3F40AC2FED63}" dt="2021-01-22T12:47:38.263" v="663" actId="20577"/>
        <pc:sldMkLst>
          <pc:docMk/>
          <pc:sldMk cId="325986483" sldId="460"/>
        </pc:sldMkLst>
        <pc:spChg chg="del">
          <ac:chgData name="Siniša Vuksan" userId="3af124f9-b8e7-46e3-9422-21ae1d17ac0b" providerId="ADAL" clId="{ECA32086-6AE5-481E-8C4D-3F40AC2FED63}" dt="2021-01-22T12:34:34.443" v="21" actId="478"/>
          <ac:spMkLst>
            <pc:docMk/>
            <pc:sldMk cId="325986483" sldId="460"/>
            <ac:spMk id="4" creationId="{8C1BE7DE-85F6-43EF-B1DF-DD0AE99942D3}"/>
          </ac:spMkLst>
        </pc:spChg>
        <pc:spChg chg="add mod">
          <ac:chgData name="Siniša Vuksan" userId="3af124f9-b8e7-46e3-9422-21ae1d17ac0b" providerId="ADAL" clId="{ECA32086-6AE5-481E-8C4D-3F40AC2FED63}" dt="2021-01-22T12:39:19.843" v="216" actId="20577"/>
          <ac:spMkLst>
            <pc:docMk/>
            <pc:sldMk cId="325986483" sldId="460"/>
            <ac:spMk id="8" creationId="{EE0940DD-FC15-4A39-82BD-0425B68EF6B3}"/>
          </ac:spMkLst>
        </pc:spChg>
        <pc:spChg chg="mod">
          <ac:chgData name="Siniša Vuksan" userId="3af124f9-b8e7-46e3-9422-21ae1d17ac0b" providerId="ADAL" clId="{ECA32086-6AE5-481E-8C4D-3F40AC2FED63}" dt="2021-01-22T12:37:40.063" v="204" actId="14100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Vuksan" userId="3af124f9-b8e7-46e3-9422-21ae1d17ac0b" providerId="ADAL" clId="{ECA32086-6AE5-481E-8C4D-3F40AC2FED63}" dt="2021-01-22T12:45:01.328" v="542" actId="20577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Vuksan" userId="3af124f9-b8e7-46e3-9422-21ae1d17ac0b" providerId="ADAL" clId="{ECA32086-6AE5-481E-8C4D-3F40AC2FED63}" dt="2021-01-22T12:46:04.643" v="578" actId="1076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Vuksan" userId="3af124f9-b8e7-46e3-9422-21ae1d17ac0b" providerId="ADAL" clId="{ECA32086-6AE5-481E-8C4D-3F40AC2FED63}" dt="2021-01-22T12:47:38.263" v="663" actId="20577"/>
          <ac:spMkLst>
            <pc:docMk/>
            <pc:sldMk cId="325986483" sldId="460"/>
            <ac:spMk id="12" creationId="{6B4E3940-2504-4616-B7E2-7121107BF702}"/>
          </ac:spMkLst>
        </pc:spChg>
        <pc:spChg chg="add mod">
          <ac:chgData name="Siniša Vuksan" userId="3af124f9-b8e7-46e3-9422-21ae1d17ac0b" providerId="ADAL" clId="{ECA32086-6AE5-481E-8C4D-3F40AC2FED63}" dt="2021-01-22T12:46:56.202" v="654" actId="20577"/>
          <ac:spMkLst>
            <pc:docMk/>
            <pc:sldMk cId="325986483" sldId="460"/>
            <ac:spMk id="13" creationId="{29F885B8-B4EF-4C84-9949-ABC6882618E2}"/>
          </ac:spMkLst>
        </pc:spChg>
        <pc:picChg chg="del">
          <ac:chgData name="Siniša Vuksan" userId="3af124f9-b8e7-46e3-9422-21ae1d17ac0b" providerId="ADAL" clId="{ECA32086-6AE5-481E-8C4D-3F40AC2FED63}" dt="2021-01-22T12:34:31.068" v="20" actId="478"/>
          <ac:picMkLst>
            <pc:docMk/>
            <pc:sldMk cId="325986483" sldId="460"/>
            <ac:picMk id="2" creationId="{6CD3EED1-5818-42A8-A4F8-63B8F0FF4A9F}"/>
          </ac:picMkLst>
        </pc:picChg>
        <pc:picChg chg="add mod">
          <ac:chgData name="Siniša Vuksan" userId="3af124f9-b8e7-46e3-9422-21ae1d17ac0b" providerId="ADAL" clId="{ECA32086-6AE5-481E-8C4D-3F40AC2FED63}" dt="2021-01-22T12:38:35.522" v="209" actId="1076"/>
          <ac:picMkLst>
            <pc:docMk/>
            <pc:sldMk cId="325986483" sldId="460"/>
            <ac:picMk id="3" creationId="{B6B24D88-3C84-430A-9B27-BDB94FB994B0}"/>
          </ac:picMkLst>
        </pc:picChg>
      </pc:sldChg>
      <pc:sldChg chg="addSp delSp modSp add ord delAnim modAnim">
        <pc:chgData name="Siniša Vuksan" userId="3af124f9-b8e7-46e3-9422-21ae1d17ac0b" providerId="ADAL" clId="{ECA32086-6AE5-481E-8C4D-3F40AC2FED63}" dt="2021-01-22T13:51:02.877" v="1947" actId="1076"/>
        <pc:sldMkLst>
          <pc:docMk/>
          <pc:sldMk cId="3100035210" sldId="466"/>
        </pc:sldMkLst>
        <pc:spChg chg="mod">
          <ac:chgData name="Siniša Vuksan" userId="3af124f9-b8e7-46e3-9422-21ae1d17ac0b" providerId="ADAL" clId="{ECA32086-6AE5-481E-8C4D-3F40AC2FED63}" dt="2021-01-22T13:19:20.273" v="1156" actId="20577"/>
          <ac:spMkLst>
            <pc:docMk/>
            <pc:sldMk cId="3100035210" sldId="466"/>
            <ac:spMk id="6" creationId="{010AB125-9086-4261-98B4-FC5A0801347C}"/>
          </ac:spMkLst>
        </pc:spChg>
        <pc:spChg chg="add mod">
          <ac:chgData name="Siniša Vuksan" userId="3af124f9-b8e7-46e3-9422-21ae1d17ac0b" providerId="ADAL" clId="{ECA32086-6AE5-481E-8C4D-3F40AC2FED63}" dt="2021-01-22T13:17:06.634" v="931" actId="20577"/>
          <ac:spMkLst>
            <pc:docMk/>
            <pc:sldMk cId="3100035210" sldId="466"/>
            <ac:spMk id="7" creationId="{71056B52-50A8-479F-A415-3D04974C2CD9}"/>
          </ac:spMkLst>
        </pc:spChg>
        <pc:picChg chg="del">
          <ac:chgData name="Siniša Vuksan" userId="3af124f9-b8e7-46e3-9422-21ae1d17ac0b" providerId="ADAL" clId="{ECA32086-6AE5-481E-8C4D-3F40AC2FED63}" dt="2021-01-22T13:16:43.207" v="909" actId="478"/>
          <ac:picMkLst>
            <pc:docMk/>
            <pc:sldMk cId="3100035210" sldId="466"/>
            <ac:picMk id="5" creationId="{2F7D632B-B4AE-497B-96CC-0CF777E6EE23}"/>
          </ac:picMkLst>
        </pc:picChg>
        <pc:picChg chg="mod">
          <ac:chgData name="Siniša Vuksan" userId="3af124f9-b8e7-46e3-9422-21ae1d17ac0b" providerId="ADAL" clId="{ECA32086-6AE5-481E-8C4D-3F40AC2FED63}" dt="2021-01-22T13:51:02.877" v="1947" actId="1076"/>
          <ac:picMkLst>
            <pc:docMk/>
            <pc:sldMk cId="3100035210" sldId="466"/>
            <ac:picMk id="14" creationId="{348446D7-804E-42D8-B4BE-06CF4E69FE8C}"/>
          </ac:picMkLst>
        </pc:picChg>
      </pc:sldChg>
      <pc:sldChg chg="addSp delSp modSp add delAnim modAnim">
        <pc:chgData name="Siniša Vuksan" userId="3af124f9-b8e7-46e3-9422-21ae1d17ac0b" providerId="ADAL" clId="{ECA32086-6AE5-481E-8C4D-3F40AC2FED63}" dt="2021-01-22T13:24:48.457" v="1610" actId="14100"/>
        <pc:sldMkLst>
          <pc:docMk/>
          <pc:sldMk cId="2415410576" sldId="467"/>
        </pc:sldMkLst>
        <pc:spChg chg="mod">
          <ac:chgData name="Siniša Vuksan" userId="3af124f9-b8e7-46e3-9422-21ae1d17ac0b" providerId="ADAL" clId="{ECA32086-6AE5-481E-8C4D-3F40AC2FED63}" dt="2021-01-22T13:21:03.751" v="1216" actId="27636"/>
          <ac:spMkLst>
            <pc:docMk/>
            <pc:sldMk cId="2415410576" sldId="467"/>
            <ac:spMk id="6" creationId="{010AB125-9086-4261-98B4-FC5A0801347C}"/>
          </ac:spMkLst>
        </pc:spChg>
        <pc:spChg chg="add mod">
          <ac:chgData name="Siniša Vuksan" userId="3af124f9-b8e7-46e3-9422-21ae1d17ac0b" providerId="ADAL" clId="{ECA32086-6AE5-481E-8C4D-3F40AC2FED63}" dt="2021-01-22T13:24:48.457" v="1610" actId="14100"/>
          <ac:spMkLst>
            <pc:docMk/>
            <pc:sldMk cId="2415410576" sldId="467"/>
            <ac:spMk id="10" creationId="{AD6AC904-5CAF-480E-AF94-6C1F1A8D410D}"/>
          </ac:spMkLst>
        </pc:spChg>
        <pc:spChg chg="del">
          <ac:chgData name="Siniša Vuksan" userId="3af124f9-b8e7-46e3-9422-21ae1d17ac0b" providerId="ADAL" clId="{ECA32086-6AE5-481E-8C4D-3F40AC2FED63}" dt="2021-01-22T13:20:04.110" v="1208" actId="478"/>
          <ac:spMkLst>
            <pc:docMk/>
            <pc:sldMk cId="2415410576" sldId="467"/>
            <ac:spMk id="11" creationId="{71609319-18AB-4F12-9692-5A3FA8020772}"/>
          </ac:spMkLst>
        </pc:spChg>
        <pc:spChg chg="del">
          <ac:chgData name="Siniša Vuksan" userId="3af124f9-b8e7-46e3-9422-21ae1d17ac0b" providerId="ADAL" clId="{ECA32086-6AE5-481E-8C4D-3F40AC2FED63}" dt="2021-01-22T13:20:04.110" v="1208" actId="478"/>
          <ac:spMkLst>
            <pc:docMk/>
            <pc:sldMk cId="2415410576" sldId="467"/>
            <ac:spMk id="12" creationId="{8794C4D5-54AE-434F-ABC7-132A535989EC}"/>
          </ac:spMkLst>
        </pc:spChg>
        <pc:spChg chg="del">
          <ac:chgData name="Siniša Vuksan" userId="3af124f9-b8e7-46e3-9422-21ae1d17ac0b" providerId="ADAL" clId="{ECA32086-6AE5-481E-8C4D-3F40AC2FED63}" dt="2021-01-22T13:20:04.110" v="1208" actId="478"/>
          <ac:spMkLst>
            <pc:docMk/>
            <pc:sldMk cId="2415410576" sldId="467"/>
            <ac:spMk id="13" creationId="{951F41FE-F26D-462D-8CD3-5A70918C6C69}"/>
          </ac:spMkLst>
        </pc:spChg>
        <pc:spChg chg="del">
          <ac:chgData name="Siniša Vuksan" userId="3af124f9-b8e7-46e3-9422-21ae1d17ac0b" providerId="ADAL" clId="{ECA32086-6AE5-481E-8C4D-3F40AC2FED63}" dt="2021-01-22T13:20:04.110" v="1208" actId="478"/>
          <ac:spMkLst>
            <pc:docMk/>
            <pc:sldMk cId="2415410576" sldId="467"/>
            <ac:spMk id="14" creationId="{82BA277E-AF63-4B20-BA79-360648AC71E9}"/>
          </ac:spMkLst>
        </pc:spChg>
        <pc:picChg chg="mod">
          <ac:chgData name="Siniša Vuksan" userId="3af124f9-b8e7-46e3-9422-21ae1d17ac0b" providerId="ADAL" clId="{ECA32086-6AE5-481E-8C4D-3F40AC2FED63}" dt="2021-01-22T13:20:58.423" v="1212" actId="1076"/>
          <ac:picMkLst>
            <pc:docMk/>
            <pc:sldMk cId="2415410576" sldId="467"/>
            <ac:picMk id="2" creationId="{79AB126F-5218-4223-8FB3-6BD5D18FF2B3}"/>
          </ac:picMkLst>
        </pc:picChg>
      </pc:sldChg>
      <pc:sldChg chg="addSp delSp modSp add delAnim modAnim">
        <pc:chgData name="Siniša Vuksan" userId="3af124f9-b8e7-46e3-9422-21ae1d17ac0b" providerId="ADAL" clId="{ECA32086-6AE5-481E-8C4D-3F40AC2FED63}" dt="2021-01-22T13:38:14.896" v="1890" actId="478"/>
        <pc:sldMkLst>
          <pc:docMk/>
          <pc:sldMk cId="3429879523" sldId="469"/>
        </pc:sldMkLst>
        <pc:spChg chg="mod">
          <ac:chgData name="Siniša Vuksan" userId="3af124f9-b8e7-46e3-9422-21ae1d17ac0b" providerId="ADAL" clId="{ECA32086-6AE5-481E-8C4D-3F40AC2FED63}" dt="2021-01-22T13:37:42.841" v="1870" actId="14100"/>
          <ac:spMkLst>
            <pc:docMk/>
            <pc:sldMk cId="3429879523" sldId="469"/>
            <ac:spMk id="6" creationId="{010AB125-9086-4261-98B4-FC5A0801347C}"/>
          </ac:spMkLst>
        </pc:spChg>
        <pc:spChg chg="del">
          <ac:chgData name="Siniša Vuksan" userId="3af124f9-b8e7-46e3-9422-21ae1d17ac0b" providerId="ADAL" clId="{ECA32086-6AE5-481E-8C4D-3F40AC2FED63}" dt="2021-01-22T13:38:14.896" v="1890" actId="478"/>
          <ac:spMkLst>
            <pc:docMk/>
            <pc:sldMk cId="3429879523" sldId="469"/>
            <ac:spMk id="7" creationId="{E8D762CD-1F5A-42EE-AC31-A70E920BD706}"/>
          </ac:spMkLst>
        </pc:spChg>
        <pc:spChg chg="del">
          <ac:chgData name="Siniša Vuksan" userId="3af124f9-b8e7-46e3-9422-21ae1d17ac0b" providerId="ADAL" clId="{ECA32086-6AE5-481E-8C4D-3F40AC2FED63}" dt="2021-01-22T13:37:27.395" v="1863" actId="478"/>
          <ac:spMkLst>
            <pc:docMk/>
            <pc:sldMk cId="3429879523" sldId="469"/>
            <ac:spMk id="8" creationId="{48AED4BB-5853-4013-AF92-79B91D52218C}"/>
          </ac:spMkLst>
        </pc:spChg>
        <pc:spChg chg="mod">
          <ac:chgData name="Siniša Vuksan" userId="3af124f9-b8e7-46e3-9422-21ae1d17ac0b" providerId="ADAL" clId="{ECA32086-6AE5-481E-8C4D-3F40AC2FED63}" dt="2021-01-22T13:37:58.988" v="1881" actId="1037"/>
          <ac:spMkLst>
            <pc:docMk/>
            <pc:sldMk cId="3429879523" sldId="469"/>
            <ac:spMk id="9" creationId="{62CD7E66-2591-4A20-BA1E-CD2E54C99423}"/>
          </ac:spMkLst>
        </pc:spChg>
        <pc:spChg chg="del">
          <ac:chgData name="Siniša Vuksan" userId="3af124f9-b8e7-46e3-9422-21ae1d17ac0b" providerId="ADAL" clId="{ECA32086-6AE5-481E-8C4D-3F40AC2FED63}" dt="2021-01-22T13:37:32.774" v="1866" actId="478"/>
          <ac:spMkLst>
            <pc:docMk/>
            <pc:sldMk cId="3429879523" sldId="469"/>
            <ac:spMk id="10" creationId="{327DF27A-9A9C-41BD-8B5A-1F5E7E73B123}"/>
          </ac:spMkLst>
        </pc:spChg>
        <pc:spChg chg="del">
          <ac:chgData name="Siniša Vuksan" userId="3af124f9-b8e7-46e3-9422-21ae1d17ac0b" providerId="ADAL" clId="{ECA32086-6AE5-481E-8C4D-3F40AC2FED63}" dt="2021-01-22T13:37:35.441" v="1867" actId="478"/>
          <ac:spMkLst>
            <pc:docMk/>
            <pc:sldMk cId="3429879523" sldId="469"/>
            <ac:spMk id="11" creationId="{30B98E4C-BD06-4668-B591-18313963C34A}"/>
          </ac:spMkLst>
        </pc:spChg>
        <pc:spChg chg="del">
          <ac:chgData name="Siniša Vuksan" userId="3af124f9-b8e7-46e3-9422-21ae1d17ac0b" providerId="ADAL" clId="{ECA32086-6AE5-481E-8C4D-3F40AC2FED63}" dt="2021-01-22T13:37:37.382" v="1868" actId="478"/>
          <ac:spMkLst>
            <pc:docMk/>
            <pc:sldMk cId="3429879523" sldId="469"/>
            <ac:spMk id="12" creationId="{D9E208E8-500B-47DA-90DC-B03A6213554F}"/>
          </ac:spMkLst>
        </pc:spChg>
        <pc:spChg chg="del">
          <ac:chgData name="Siniša Vuksan" userId="3af124f9-b8e7-46e3-9422-21ae1d17ac0b" providerId="ADAL" clId="{ECA32086-6AE5-481E-8C4D-3F40AC2FED63}" dt="2021-01-22T13:37:30.486" v="1865" actId="478"/>
          <ac:spMkLst>
            <pc:docMk/>
            <pc:sldMk cId="3429879523" sldId="469"/>
            <ac:spMk id="13" creationId="{6A8C5FCC-6D49-45F2-BB78-CEFFD3D45DCD}"/>
          </ac:spMkLst>
        </pc:spChg>
        <pc:spChg chg="del">
          <ac:chgData name="Siniša Vuksan" userId="3af124f9-b8e7-46e3-9422-21ae1d17ac0b" providerId="ADAL" clId="{ECA32086-6AE5-481E-8C4D-3F40AC2FED63}" dt="2021-01-22T13:37:29.014" v="1864" actId="478"/>
          <ac:spMkLst>
            <pc:docMk/>
            <pc:sldMk cId="3429879523" sldId="469"/>
            <ac:spMk id="15" creationId="{5836C60B-51FE-4F0C-91FC-69F6BF0C87A9}"/>
          </ac:spMkLst>
        </pc:spChg>
        <pc:spChg chg="del">
          <ac:chgData name="Siniša Vuksan" userId="3af124f9-b8e7-46e3-9422-21ae1d17ac0b" providerId="ADAL" clId="{ECA32086-6AE5-481E-8C4D-3F40AC2FED63}" dt="2021-01-22T13:37:39.804" v="1869" actId="478"/>
          <ac:spMkLst>
            <pc:docMk/>
            <pc:sldMk cId="3429879523" sldId="469"/>
            <ac:spMk id="16" creationId="{B6BA26DF-C7ED-4759-AEB0-97EC887D8AC1}"/>
          </ac:spMkLst>
        </pc:spChg>
        <pc:spChg chg="del">
          <ac:chgData name="Siniša Vuksan" userId="3af124f9-b8e7-46e3-9422-21ae1d17ac0b" providerId="ADAL" clId="{ECA32086-6AE5-481E-8C4D-3F40AC2FED63}" dt="2021-01-22T13:37:23.004" v="1861" actId="478"/>
          <ac:spMkLst>
            <pc:docMk/>
            <pc:sldMk cId="3429879523" sldId="469"/>
            <ac:spMk id="17" creationId="{B129277D-E61E-410A-B3DE-279F848D39DE}"/>
          </ac:spMkLst>
        </pc:spChg>
        <pc:spChg chg="del">
          <ac:chgData name="Siniša Vuksan" userId="3af124f9-b8e7-46e3-9422-21ae1d17ac0b" providerId="ADAL" clId="{ECA32086-6AE5-481E-8C4D-3F40AC2FED63}" dt="2021-01-22T13:37:24.822" v="1862" actId="478"/>
          <ac:spMkLst>
            <pc:docMk/>
            <pc:sldMk cId="3429879523" sldId="469"/>
            <ac:spMk id="18" creationId="{C5ECE08E-74AA-4B49-A468-D2DBCB3185F9}"/>
          </ac:spMkLst>
        </pc:spChg>
        <pc:spChg chg="add mod">
          <ac:chgData name="Siniša Vuksan" userId="3af124f9-b8e7-46e3-9422-21ae1d17ac0b" providerId="ADAL" clId="{ECA32086-6AE5-481E-8C4D-3F40AC2FED63}" dt="2021-01-22T13:38:10.290" v="1889" actId="1037"/>
          <ac:spMkLst>
            <pc:docMk/>
            <pc:sldMk cId="3429879523" sldId="469"/>
            <ac:spMk id="19" creationId="{6CBBED31-4032-4FFF-B528-0C6AE60B0BE6}"/>
          </ac:spMkLst>
        </pc:spChg>
        <pc:picChg chg="mod">
          <ac:chgData name="Siniša Vuksan" userId="3af124f9-b8e7-46e3-9422-21ae1d17ac0b" providerId="ADAL" clId="{ECA32086-6AE5-481E-8C4D-3F40AC2FED63}" dt="2021-01-22T13:36:37.313" v="1828" actId="14826"/>
          <ac:picMkLst>
            <pc:docMk/>
            <pc:sldMk cId="3429879523" sldId="469"/>
            <ac:picMk id="4" creationId="{1B2619D9-4F98-4A11-8FFE-57C7EB1F529A}"/>
          </ac:picMkLst>
        </pc:picChg>
        <pc:picChg chg="mod">
          <ac:chgData name="Siniša Vuksan" userId="3af124f9-b8e7-46e3-9422-21ae1d17ac0b" providerId="ADAL" clId="{ECA32086-6AE5-481E-8C4D-3F40AC2FED63}" dt="2021-01-22T13:37:52.245" v="1872" actId="14100"/>
          <ac:picMkLst>
            <pc:docMk/>
            <pc:sldMk cId="3429879523" sldId="469"/>
            <ac:picMk id="14" creationId="{348446D7-804E-42D8-B4BE-06CF4E69FE8C}"/>
          </ac:picMkLst>
        </pc:picChg>
      </pc:sldChg>
    </pc:docChg>
  </pc:docChgLst>
  <pc:docChgLst>
    <pc:chgData name="Siniša ᵀᴴᴱ ᴼᴿᴵᴳᴵᴻᴬᴸ Wolfenstein" userId="215f646470bc261a" providerId="LiveId" clId="{5BFBD172-CB60-406F-BB96-F64C8F4EE7E5}"/>
    <pc:docChg chg="undo redo custSel addSld delSld modSld sldOrd">
      <pc:chgData name="Siniša ᵀᴴᴱ ᴼᴿᴵᴳᴵᴻᴬᴸ Wolfenstein" userId="215f646470bc261a" providerId="LiveId" clId="{5BFBD172-CB60-406F-BB96-F64C8F4EE7E5}" dt="2021-01-30T08:16:11.603" v="3151"/>
      <pc:docMkLst>
        <pc:docMk/>
      </pc:docMkLst>
      <pc:sldChg chg="modSp">
        <pc:chgData name="Siniša ᵀᴴᴱ ᴼᴿᴵᴳᴵᴻᴬᴸ Wolfenstein" userId="215f646470bc261a" providerId="LiveId" clId="{5BFBD172-CB60-406F-BB96-F64C8F4EE7E5}" dt="2021-01-30T06:22:04.402" v="11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5BFBD172-CB60-406F-BB96-F64C8F4EE7E5}" dt="2021-01-30T06:22:04.402" v="1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ᵀᴴᴱ ᴼᴿᴵᴳᴵᴻᴬᴸ Wolfenstein" userId="215f646470bc261a" providerId="LiveId" clId="{5BFBD172-CB60-406F-BB96-F64C8F4EE7E5}" dt="2021-01-30T06:57:13.992" v="1140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5BFBD172-CB60-406F-BB96-F64C8F4EE7E5}" dt="2021-01-30T06:50:57.603" v="949" actId="1076"/>
          <ac:spMkLst>
            <pc:docMk/>
            <pc:sldMk cId="369717677" sldId="440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1-30T06:53:45.080" v="981" actId="1076"/>
          <ac:spMkLst>
            <pc:docMk/>
            <pc:sldMk cId="369717677" sldId="440"/>
            <ac:spMk id="7" creationId="{E5FB8E7F-E23F-4A44-8AEC-548F8B396263}"/>
          </ac:spMkLst>
        </pc:spChg>
        <pc:spChg chg="add mod">
          <ac:chgData name="Siniša ᵀᴴᴱ ᴼᴿᴵᴳᴵᴻᴬᴸ Wolfenstein" userId="215f646470bc261a" providerId="LiveId" clId="{5BFBD172-CB60-406F-BB96-F64C8F4EE7E5}" dt="2021-01-30T06:56:05.301" v="1139" actId="20577"/>
          <ac:spMkLst>
            <pc:docMk/>
            <pc:sldMk cId="369717677" sldId="440"/>
            <ac:spMk id="12" creationId="{39C128BD-CCAC-42B6-845F-DF43630D849F}"/>
          </ac:spMkLst>
        </pc:spChg>
        <pc:picChg chg="add mod">
          <ac:chgData name="Siniša ᵀᴴᴱ ᴼᴿᴵᴳᴵᴻᴬᴸ Wolfenstein" userId="215f646470bc261a" providerId="LiveId" clId="{5BFBD172-CB60-406F-BB96-F64C8F4EE7E5}" dt="2021-01-30T06:51:01.828" v="951" actId="1076"/>
          <ac:picMkLst>
            <pc:docMk/>
            <pc:sldMk cId="369717677" sldId="440"/>
            <ac:picMk id="2" creationId="{A52EDB47-24DD-4796-959D-0417462BD03C}"/>
          </ac:picMkLst>
        </pc:picChg>
        <pc:picChg chg="mod">
          <ac:chgData name="Siniša ᵀᴴᴱ ᴼᴿᴵᴳᴵᴻᴬᴸ Wolfenstein" userId="215f646470bc261a" providerId="LiveId" clId="{5BFBD172-CB60-406F-BB96-F64C8F4EE7E5}" dt="2021-01-30T06:47:45.248" v="800" actId="14826"/>
          <ac:picMkLst>
            <pc:docMk/>
            <pc:sldMk cId="369717677" sldId="440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5BFBD172-CB60-406F-BB96-F64C8F4EE7E5}" dt="2021-01-30T06:47:41.748" v="799" actId="478"/>
          <ac:picMkLst>
            <pc:docMk/>
            <pc:sldMk cId="369717677" sldId="440"/>
            <ac:picMk id="5" creationId="{2F7D632B-B4AE-497B-96CC-0CF777E6EE23}"/>
          </ac:picMkLst>
        </pc:picChg>
        <pc:picChg chg="add mod">
          <ac:chgData name="Siniša ᵀᴴᴱ ᴼᴿᴵᴳᴵᴻᴬᴸ Wolfenstein" userId="215f646470bc261a" providerId="LiveId" clId="{5BFBD172-CB60-406F-BB96-F64C8F4EE7E5}" dt="2021-01-30T06:54:29.766" v="995" actId="14100"/>
          <ac:picMkLst>
            <pc:docMk/>
            <pc:sldMk cId="369717677" sldId="440"/>
            <ac:picMk id="9" creationId="{F635C16B-4710-4CC6-AB68-CE1747CFBC37}"/>
          </ac:picMkLst>
        </pc:picChg>
        <pc:picChg chg="add mod">
          <ac:chgData name="Siniša ᵀᴴᴱ ᴼᴿᴵᴳᴵᴻᴬᴸ Wolfenstein" userId="215f646470bc261a" providerId="LiveId" clId="{5BFBD172-CB60-406F-BB96-F64C8F4EE7E5}" dt="2021-01-30T06:54:27.524" v="994" actId="14100"/>
          <ac:picMkLst>
            <pc:docMk/>
            <pc:sldMk cId="369717677" sldId="440"/>
            <ac:picMk id="10" creationId="{FEAB9A65-C123-460A-96F2-BE0E6D98F4D4}"/>
          </ac:picMkLst>
        </pc:picChg>
        <pc:picChg chg="add mod">
          <ac:chgData name="Siniša ᵀᴴᴱ ᴼᴿᴵᴳᴵᴻᴬᴸ Wolfenstein" userId="215f646470bc261a" providerId="LiveId" clId="{5BFBD172-CB60-406F-BB96-F64C8F4EE7E5}" dt="2021-01-30T06:54:25.382" v="993" actId="14100"/>
          <ac:picMkLst>
            <pc:docMk/>
            <pc:sldMk cId="369717677" sldId="440"/>
            <ac:picMk id="11" creationId="{E298B759-5E19-4D9F-AB3A-AC390E76E6AC}"/>
          </ac:picMkLst>
        </pc:picChg>
        <pc:picChg chg="mod">
          <ac:chgData name="Siniša ᵀᴴᴱ ᴼᴿᴵᴳᴵᴻᴬᴸ Wolfenstein" userId="215f646470bc261a" providerId="LiveId" clId="{5BFBD172-CB60-406F-BB96-F64C8F4EE7E5}" dt="2021-01-30T06:53:39.942" v="980" actId="1076"/>
          <ac:picMkLst>
            <pc:docMk/>
            <pc:sldMk cId="369717677" sldId="440"/>
            <ac:picMk id="14" creationId="{348446D7-804E-42D8-B4BE-06CF4E69FE8C}"/>
          </ac:picMkLst>
        </pc:picChg>
        <pc:picChg chg="add mod">
          <ac:chgData name="Siniša ᵀᴴᴱ ᴼᴿᴵᴳᴵᴻᴬᴸ Wolfenstein" userId="215f646470bc261a" providerId="LiveId" clId="{5BFBD172-CB60-406F-BB96-F64C8F4EE7E5}" dt="2021-01-30T06:54:32.095" v="996" actId="14100"/>
          <ac:picMkLst>
            <pc:docMk/>
            <pc:sldMk cId="369717677" sldId="440"/>
            <ac:picMk id="1026" creationId="{342BB522-5C8C-4B9A-8E99-E5DDE2F8C0AC}"/>
          </ac:picMkLst>
        </pc:picChg>
      </pc:sldChg>
      <pc:sldChg chg="modSp add">
        <pc:chgData name="Siniša ᵀᴴᴱ ᴼᴿᴵᴳᴵᴻᴬᴸ Wolfenstein" userId="215f646470bc261a" providerId="LiveId" clId="{5BFBD172-CB60-406F-BB96-F64C8F4EE7E5}" dt="2021-01-30T06:59:48.078" v="1149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5BFBD172-CB60-406F-BB96-F64C8F4EE7E5}" dt="2021-01-30T06:59:48.078" v="1149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delAnim modAnim">
        <pc:chgData name="Siniša ᵀᴴᴱ ᴼᴿᴵᴳᴵᴻᴬᴸ Wolfenstein" userId="215f646470bc261a" providerId="LiveId" clId="{5BFBD172-CB60-406F-BB96-F64C8F4EE7E5}" dt="2021-01-30T07:57:47.419" v="2526" actId="20577"/>
        <pc:sldMkLst>
          <pc:docMk/>
          <pc:sldMk cId="2201686215" sldId="458"/>
        </pc:sldMkLst>
        <pc:spChg chg="mod">
          <ac:chgData name="Siniša ᵀᴴᴱ ᴼᴿᴵᴳᴵᴻᴬᴸ Wolfenstein" userId="215f646470bc261a" providerId="LiveId" clId="{5BFBD172-CB60-406F-BB96-F64C8F4EE7E5}" dt="2021-01-30T07:52:27.816" v="2246" actId="14100"/>
          <ac:spMkLst>
            <pc:docMk/>
            <pc:sldMk cId="2201686215" sldId="458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1-30T07:46:01.525" v="2024" actId="20577"/>
          <ac:spMkLst>
            <pc:docMk/>
            <pc:sldMk cId="2201686215" sldId="458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5BFBD172-CB60-406F-BB96-F64C8F4EE7E5}" dt="2021-01-30T07:57:47.419" v="2526" actId="20577"/>
          <ac:spMkLst>
            <pc:docMk/>
            <pc:sldMk cId="2201686215" sldId="458"/>
            <ac:spMk id="10" creationId="{18EC0455-BD3C-4706-A318-CD217EF0621A}"/>
          </ac:spMkLst>
        </pc:spChg>
        <pc:spChg chg="del">
          <ac:chgData name="Siniša ᵀᴴᴱ ᴼᴿᴵᴳᴵᴻᴬᴸ Wolfenstein" userId="215f646470bc261a" providerId="LiveId" clId="{5BFBD172-CB60-406F-BB96-F64C8F4EE7E5}" dt="2021-01-30T07:45:56.687" v="2021" actId="478"/>
          <ac:spMkLst>
            <pc:docMk/>
            <pc:sldMk cId="2201686215" sldId="458"/>
            <ac:spMk id="11" creationId="{71609319-18AB-4F12-9692-5A3FA8020772}"/>
          </ac:spMkLst>
        </pc:spChg>
        <pc:spChg chg="del">
          <ac:chgData name="Siniša ᵀᴴᴱ ᴼᴿᴵᴳᴵᴻᴬᴸ Wolfenstein" userId="215f646470bc261a" providerId="LiveId" clId="{5BFBD172-CB60-406F-BB96-F64C8F4EE7E5}" dt="2021-01-30T07:45:56.687" v="2021" actId="478"/>
          <ac:spMkLst>
            <pc:docMk/>
            <pc:sldMk cId="2201686215" sldId="458"/>
            <ac:spMk id="12" creationId="{8794C4D5-54AE-434F-ABC7-132A535989EC}"/>
          </ac:spMkLst>
        </pc:spChg>
        <pc:spChg chg="del">
          <ac:chgData name="Siniša ᵀᴴᴱ ᴼᴿᴵᴳᴵᴻᴬᴸ Wolfenstein" userId="215f646470bc261a" providerId="LiveId" clId="{5BFBD172-CB60-406F-BB96-F64C8F4EE7E5}" dt="2021-01-30T07:45:56.687" v="2021" actId="478"/>
          <ac:spMkLst>
            <pc:docMk/>
            <pc:sldMk cId="2201686215" sldId="458"/>
            <ac:spMk id="13" creationId="{951F41FE-F26D-462D-8CD3-5A70918C6C69}"/>
          </ac:spMkLst>
        </pc:spChg>
        <pc:spChg chg="del">
          <ac:chgData name="Siniša ᵀᴴᴱ ᴼᴿᴵᴳᴵᴻᴬᴸ Wolfenstein" userId="215f646470bc261a" providerId="LiveId" clId="{5BFBD172-CB60-406F-BB96-F64C8F4EE7E5}" dt="2021-01-30T07:45:56.687" v="2021" actId="478"/>
          <ac:spMkLst>
            <pc:docMk/>
            <pc:sldMk cId="2201686215" sldId="458"/>
            <ac:spMk id="14" creationId="{82BA277E-AF63-4B20-BA79-360648AC71E9}"/>
          </ac:spMkLst>
        </pc:spChg>
        <pc:picChg chg="mod">
          <ac:chgData name="Siniša ᵀᴴᴱ ᴼᴿᴵᴳᴵᴻᴬᴸ Wolfenstein" userId="215f646470bc261a" providerId="LiveId" clId="{5BFBD172-CB60-406F-BB96-F64C8F4EE7E5}" dt="2021-01-30T07:47:07.143" v="2028" actId="1076"/>
          <ac:picMkLst>
            <pc:docMk/>
            <pc:sldMk cId="2201686215" sldId="458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1-30T07:46:05.446" v="2025" actId="14826"/>
          <ac:picMkLst>
            <pc:docMk/>
            <pc:sldMk cId="2201686215" sldId="458"/>
            <ac:picMk id="4" creationId="{1B2619D9-4F98-4A11-8FFE-57C7EB1F529A}"/>
          </ac:picMkLst>
        </pc:picChg>
      </pc:sldChg>
      <pc:sldChg chg="addSp delSp modSp delAnim modAnim">
        <pc:chgData name="Siniša ᵀᴴᴱ ᴼᴿᴵᴳᴵᴻᴬᴸ Wolfenstein" userId="215f646470bc261a" providerId="LiveId" clId="{5BFBD172-CB60-406F-BB96-F64C8F4EE7E5}" dt="2021-01-30T06:52:13.757" v="977" actId="20577"/>
        <pc:sldMkLst>
          <pc:docMk/>
          <pc:sldMk cId="325986483" sldId="460"/>
        </pc:sldMkLst>
        <pc:spChg chg="add del mod">
          <ac:chgData name="Siniša ᵀᴴᴱ ᴼᴿᴵᴳᴵᴻᴬᴸ Wolfenstein" userId="215f646470bc261a" providerId="LiveId" clId="{5BFBD172-CB60-406F-BB96-F64C8F4EE7E5}" dt="2021-01-30T06:38:52.608" v="453" actId="478"/>
          <ac:spMkLst>
            <pc:docMk/>
            <pc:sldMk cId="325986483" sldId="460"/>
            <ac:spMk id="4" creationId="{B074C5E8-C705-40E9-9BA6-E049C6092B9B}"/>
          </ac:spMkLst>
        </pc:spChg>
        <pc:spChg chg="del">
          <ac:chgData name="Siniša ᵀᴴᴱ ᴼᴿᴵᴳᴵᴻᴬᴸ Wolfenstein" userId="215f646470bc261a" providerId="LiveId" clId="{5BFBD172-CB60-406F-BB96-F64C8F4EE7E5}" dt="2021-01-30T06:31:44.783" v="370" actId="478"/>
          <ac:spMkLst>
            <pc:docMk/>
            <pc:sldMk cId="325986483" sldId="460"/>
            <ac:spMk id="8" creationId="{EE0940DD-FC15-4A39-82BD-0425B68EF6B3}"/>
          </ac:spMkLst>
        </pc:spChg>
        <pc:spChg chg="del">
          <ac:chgData name="Siniša ᵀᴴᴱ ᴼᴿᴵᴳᴵᴻᴬᴸ Wolfenstein" userId="215f646470bc261a" providerId="LiveId" clId="{5BFBD172-CB60-406F-BB96-F64C8F4EE7E5}" dt="2021-01-30T06:31:39.569" v="369" actId="478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ᵀᴴᴱ ᴼᴿᴵᴳᴵᴻᴬᴸ Wolfenstein" userId="215f646470bc261a" providerId="LiveId" clId="{5BFBD172-CB60-406F-BB96-F64C8F4EE7E5}" dt="2021-01-30T06:35:18.602" v="407" actId="1076"/>
          <ac:spMkLst>
            <pc:docMk/>
            <pc:sldMk cId="325986483" sldId="460"/>
            <ac:spMk id="10" creationId="{A3BF8D71-0E10-4C26-8D2B-68AB112CB5F2}"/>
          </ac:spMkLst>
        </pc:spChg>
        <pc:spChg chg="del">
          <ac:chgData name="Siniša ᵀᴴᴱ ᴼᴿᴵᴳᴵᴻᴬᴸ Wolfenstein" userId="215f646470bc261a" providerId="LiveId" clId="{5BFBD172-CB60-406F-BB96-F64C8F4EE7E5}" dt="2021-01-30T06:35:03.600" v="404" actId="478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ᵀᴴᴱ ᴼᴿᴵᴳᴵᴻᴬᴸ Wolfenstein" userId="215f646470bc261a" providerId="LiveId" clId="{5BFBD172-CB60-406F-BB96-F64C8F4EE7E5}" dt="2021-01-30T06:43:02.597" v="713" actId="20577"/>
          <ac:spMkLst>
            <pc:docMk/>
            <pc:sldMk cId="325986483" sldId="460"/>
            <ac:spMk id="12" creationId="{6B4E3940-2504-4616-B7E2-7121107BF702}"/>
          </ac:spMkLst>
        </pc:spChg>
        <pc:spChg chg="del">
          <ac:chgData name="Siniša ᵀᴴᴱ ᴼᴿᴵᴳᴵᴻᴬᴸ Wolfenstein" userId="215f646470bc261a" providerId="LiveId" clId="{5BFBD172-CB60-406F-BB96-F64C8F4EE7E5}" dt="2021-01-30T06:35:01.923" v="403" actId="478"/>
          <ac:spMkLst>
            <pc:docMk/>
            <pc:sldMk cId="325986483" sldId="460"/>
            <ac:spMk id="13" creationId="{29F885B8-B4EF-4C84-9949-ABC6882618E2}"/>
          </ac:spMkLst>
        </pc:spChg>
        <pc:spChg chg="add del mod">
          <ac:chgData name="Siniša ᵀᴴᴱ ᴼᴿᴵᴳᴵᴻᴬᴸ Wolfenstein" userId="215f646470bc261a" providerId="LiveId" clId="{5BFBD172-CB60-406F-BB96-F64C8F4EE7E5}" dt="2021-01-30T06:38:48.487" v="452" actId="478"/>
          <ac:spMkLst>
            <pc:docMk/>
            <pc:sldMk cId="325986483" sldId="460"/>
            <ac:spMk id="14" creationId="{7E41F3C8-8496-4C6D-81FD-7F7FD944DC15}"/>
          </ac:spMkLst>
        </pc:spChg>
        <pc:spChg chg="add mod">
          <ac:chgData name="Siniša ᵀᴴᴱ ᴼᴿᴵᴳᴵᴻᴬᴸ Wolfenstein" userId="215f646470bc261a" providerId="LiveId" clId="{5BFBD172-CB60-406F-BB96-F64C8F4EE7E5}" dt="2021-01-30T06:52:13.757" v="977" actId="20577"/>
          <ac:spMkLst>
            <pc:docMk/>
            <pc:sldMk cId="325986483" sldId="460"/>
            <ac:spMk id="15" creationId="{E9A42C61-16C8-46B8-B638-6A0253D84903}"/>
          </ac:spMkLst>
        </pc:spChg>
        <pc:picChg chg="del">
          <ac:chgData name="Siniša ᵀᴴᴱ ᴼᴿᴵᴳᴵᴻᴬᴸ Wolfenstein" userId="215f646470bc261a" providerId="LiveId" clId="{5BFBD172-CB60-406F-BB96-F64C8F4EE7E5}" dt="2021-01-30T06:31:35.163" v="368" actId="478"/>
          <ac:picMkLst>
            <pc:docMk/>
            <pc:sldMk cId="325986483" sldId="460"/>
            <ac:picMk id="3" creationId="{B6B24D88-3C84-430A-9B27-BDB94FB994B0}"/>
          </ac:picMkLst>
        </pc:picChg>
      </pc:sldChg>
      <pc:sldChg chg="delSp del delAnim">
        <pc:chgData name="Siniša ᵀᴴᴱ ᴼᴿᴵᴳᴵᴻᴬᴸ Wolfenstein" userId="215f646470bc261a" providerId="LiveId" clId="{5BFBD172-CB60-406F-BB96-F64C8F4EE7E5}" dt="2021-01-30T08:06:16.168" v="2890" actId="2696"/>
        <pc:sldMkLst>
          <pc:docMk/>
          <pc:sldMk cId="683072097" sldId="461"/>
        </pc:sldMkLst>
        <pc:spChg chg="del">
          <ac:chgData name="Siniša ᵀᴴᴱ ᴼᴿᴵᴳᴵᴻᴬᴸ Wolfenstein" userId="215f646470bc261a" providerId="LiveId" clId="{5BFBD172-CB60-406F-BB96-F64C8F4EE7E5}" dt="2021-01-30T08:06:12.340" v="2888" actId="21"/>
          <ac:spMkLst>
            <pc:docMk/>
            <pc:sldMk cId="683072097" sldId="461"/>
            <ac:spMk id="13" creationId="{D268BF5B-1E2D-4CC2-9736-9C424F846457}"/>
          </ac:spMkLst>
        </pc:spChg>
      </pc:sldChg>
      <pc:sldChg chg="modSp ord modAnim">
        <pc:chgData name="Siniša ᵀᴴᴱ ᴼᴿᴵᴳᴵᴻᴬᴸ Wolfenstein" userId="215f646470bc261a" providerId="LiveId" clId="{5BFBD172-CB60-406F-BB96-F64C8F4EE7E5}" dt="2021-01-30T06:47:11.717" v="797" actId="20577"/>
        <pc:sldMkLst>
          <pc:docMk/>
          <pc:sldMk cId="3100035210" sldId="466"/>
        </pc:sldMkLst>
        <pc:spChg chg="mod">
          <ac:chgData name="Siniša ᵀᴴᴱ ᴼᴿᴵᴳᴵᴻᴬᴸ Wolfenstein" userId="215f646470bc261a" providerId="LiveId" clId="{5BFBD172-CB60-406F-BB96-F64C8F4EE7E5}" dt="2021-01-30T06:47:11.717" v="797" actId="20577"/>
          <ac:spMkLst>
            <pc:docMk/>
            <pc:sldMk cId="3100035210" sldId="46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1-30T06:44:29.893" v="736" actId="20577"/>
          <ac:spMkLst>
            <pc:docMk/>
            <pc:sldMk cId="3100035210" sldId="466"/>
            <ac:spMk id="7" creationId="{71056B52-50A8-479F-A415-3D04974C2CD9}"/>
          </ac:spMkLst>
        </pc:spChg>
        <pc:picChg chg="mod">
          <ac:chgData name="Siniša ᵀᴴᴱ ᴼᴿᴵᴳᴵᴻᴬᴸ Wolfenstein" userId="215f646470bc261a" providerId="LiveId" clId="{5BFBD172-CB60-406F-BB96-F64C8F4EE7E5}" dt="2021-01-30T06:44:13.866" v="717" actId="14826"/>
          <ac:picMkLst>
            <pc:docMk/>
            <pc:sldMk cId="3100035210" sldId="466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1-30T06:45:18.344" v="741" actId="1076"/>
          <ac:picMkLst>
            <pc:docMk/>
            <pc:sldMk cId="3100035210" sldId="466"/>
            <ac:picMk id="14" creationId="{348446D7-804E-42D8-B4BE-06CF4E69FE8C}"/>
          </ac:picMkLst>
        </pc:picChg>
      </pc:sldChg>
      <pc:sldChg chg="addSp delSp modSp ord delAnim modAnim">
        <pc:chgData name="Siniša ᵀᴴᴱ ᴼᴿᴵᴳᴵᴻᴬᴸ Wolfenstein" userId="215f646470bc261a" providerId="LiveId" clId="{5BFBD172-CB60-406F-BB96-F64C8F4EE7E5}" dt="2021-01-30T08:16:11.603" v="3151"/>
        <pc:sldMkLst>
          <pc:docMk/>
          <pc:sldMk cId="2415410576" sldId="467"/>
        </pc:sldMkLst>
        <pc:spChg chg="mod">
          <ac:chgData name="Siniša ᵀᴴᴱ ᴼᴿᴵᴳᴵᴻᴬᴸ Wolfenstein" userId="215f646470bc261a" providerId="LiveId" clId="{5BFBD172-CB60-406F-BB96-F64C8F4EE7E5}" dt="2021-01-30T08:07:26.437" v="2947" actId="14100"/>
          <ac:spMkLst>
            <pc:docMk/>
            <pc:sldMk cId="2415410576" sldId="46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1-30T08:06:26.675" v="2892" actId="20577"/>
          <ac:spMkLst>
            <pc:docMk/>
            <pc:sldMk cId="2415410576" sldId="467"/>
            <ac:spMk id="7" creationId="{0256D9EB-C20B-45FA-9F3D-124012366C9E}"/>
          </ac:spMkLst>
        </pc:spChg>
        <pc:spChg chg="add mod">
          <ac:chgData name="Siniša ᵀᴴᴱ ᴼᴿᴵᴳᴵᴻᴬᴸ Wolfenstein" userId="215f646470bc261a" providerId="LiveId" clId="{5BFBD172-CB60-406F-BB96-F64C8F4EE7E5}" dt="2021-01-30T08:07:40.607" v="2958" actId="20577"/>
          <ac:spMkLst>
            <pc:docMk/>
            <pc:sldMk cId="2415410576" sldId="467"/>
            <ac:spMk id="8" creationId="{B7F80AF6-A3C9-48EB-85CE-6AE1CF7C7E57}"/>
          </ac:spMkLst>
        </pc:spChg>
        <pc:spChg chg="add mod">
          <ac:chgData name="Siniša ᵀᴴᴱ ᴼᴿᴵᴳᴵᴻᴬᴸ Wolfenstein" userId="215f646470bc261a" providerId="LiveId" clId="{5BFBD172-CB60-406F-BB96-F64C8F4EE7E5}" dt="2021-01-30T08:08:00.097" v="2993" actId="1038"/>
          <ac:spMkLst>
            <pc:docMk/>
            <pc:sldMk cId="2415410576" sldId="467"/>
            <ac:spMk id="9" creationId="{0B9D8C08-E450-4629-A241-9143C44C6F72}"/>
          </ac:spMkLst>
        </pc:spChg>
        <pc:spChg chg="del">
          <ac:chgData name="Siniša ᵀᴴᴱ ᴼᴿᴵᴳᴵᴻᴬᴸ Wolfenstein" userId="215f646470bc261a" providerId="LiveId" clId="{5BFBD172-CB60-406F-BB96-F64C8F4EE7E5}" dt="2021-01-30T08:05:30.425" v="2880" actId="478"/>
          <ac:spMkLst>
            <pc:docMk/>
            <pc:sldMk cId="2415410576" sldId="467"/>
            <ac:spMk id="10" creationId="{AD6AC904-5CAF-480E-AF94-6C1F1A8D410D}"/>
          </ac:spMkLst>
        </pc:spChg>
        <pc:picChg chg="mod">
          <ac:chgData name="Siniša ᵀᴴᴱ ᴼᴿᴵᴳᴵᴻᴬᴸ Wolfenstein" userId="215f646470bc261a" providerId="LiveId" clId="{5BFBD172-CB60-406F-BB96-F64C8F4EE7E5}" dt="2021-01-30T08:06:52.189" v="2894" actId="1076"/>
          <ac:picMkLst>
            <pc:docMk/>
            <pc:sldMk cId="2415410576" sldId="46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1-30T08:05:26.138" v="2878" actId="14826"/>
          <ac:picMkLst>
            <pc:docMk/>
            <pc:sldMk cId="2415410576" sldId="467"/>
            <ac:picMk id="4" creationId="{1B2619D9-4F98-4A11-8FFE-57C7EB1F529A}"/>
          </ac:picMkLst>
        </pc:picChg>
      </pc:sldChg>
      <pc:sldChg chg="delSp del ord delAnim">
        <pc:chgData name="Siniša ᵀᴴᴱ ᴼᴿᴵᴳᴵᴻᴬᴸ Wolfenstein" userId="215f646470bc261a" providerId="LiveId" clId="{5BFBD172-CB60-406F-BB96-F64C8F4EE7E5}" dt="2021-01-30T08:05:42.771" v="2883" actId="2696"/>
        <pc:sldMkLst>
          <pc:docMk/>
          <pc:sldMk cId="373248861" sldId="468"/>
        </pc:sldMkLst>
        <pc:spChg chg="del">
          <ac:chgData name="Siniša ᵀᴴᴱ ᴼᴿᴵᴳᴵᴻᴬᴸ Wolfenstein" userId="215f646470bc261a" providerId="LiveId" clId="{5BFBD172-CB60-406F-BB96-F64C8F4EE7E5}" dt="2021-01-30T07:12:49.300" v="1696" actId="21"/>
          <ac:spMkLst>
            <pc:docMk/>
            <pc:sldMk cId="373248861" sldId="468"/>
            <ac:spMk id="7" creationId="{E8D762CD-1F5A-42EE-AC31-A70E920BD706}"/>
          </ac:spMkLst>
        </pc:spChg>
      </pc:sldChg>
      <pc:sldChg chg="addSp delSp modSp ord delAnim modAnim">
        <pc:chgData name="Siniša ᵀᴴᴱ ᴼᴿᴵᴳᴵᴻᴬᴸ Wolfenstein" userId="215f646470bc261a" providerId="LiveId" clId="{5BFBD172-CB60-406F-BB96-F64C8F4EE7E5}" dt="2021-01-30T08:02:15.847" v="2772" actId="14100"/>
        <pc:sldMkLst>
          <pc:docMk/>
          <pc:sldMk cId="3429879523" sldId="469"/>
        </pc:sldMkLst>
        <pc:spChg chg="mod">
          <ac:chgData name="Siniša ᵀᴴᴱ ᴼᴿᴵᴳᴵᴻᴬᴸ Wolfenstein" userId="215f646470bc261a" providerId="LiveId" clId="{5BFBD172-CB60-406F-BB96-F64C8F4EE7E5}" dt="2021-01-30T08:00:31.561" v="2631" actId="14100"/>
          <ac:spMkLst>
            <pc:docMk/>
            <pc:sldMk cId="3429879523" sldId="469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1-30T08:02:15.847" v="2772" actId="14100"/>
          <ac:spMkLst>
            <pc:docMk/>
            <pc:sldMk cId="3429879523" sldId="469"/>
            <ac:spMk id="8" creationId="{B7852D8B-2D8A-4FB5-B7AB-1FBEF70456B2}"/>
          </ac:spMkLst>
        </pc:spChg>
        <pc:spChg chg="del">
          <ac:chgData name="Siniša ᵀᴴᴱ ᴼᴿᴵᴳᴵᴻᴬᴸ Wolfenstein" userId="215f646470bc261a" providerId="LiveId" clId="{5BFBD172-CB60-406F-BB96-F64C8F4EE7E5}" dt="2021-01-30T07:59:13.797" v="2536" actId="478"/>
          <ac:spMkLst>
            <pc:docMk/>
            <pc:sldMk cId="3429879523" sldId="469"/>
            <ac:spMk id="9" creationId="{62CD7E66-2591-4A20-BA1E-CD2E54C99423}"/>
          </ac:spMkLst>
        </pc:spChg>
        <pc:spChg chg="del">
          <ac:chgData name="Siniša ᵀᴴᴱ ᴼᴿᴵᴳᴵᴻᴬᴸ Wolfenstein" userId="215f646470bc261a" providerId="LiveId" clId="{5BFBD172-CB60-406F-BB96-F64C8F4EE7E5}" dt="2021-01-30T07:59:11.054" v="2535" actId="478"/>
          <ac:spMkLst>
            <pc:docMk/>
            <pc:sldMk cId="3429879523" sldId="469"/>
            <ac:spMk id="19" creationId="{6CBBED31-4032-4FFF-B528-0C6AE60B0BE6}"/>
          </ac:spMkLst>
        </pc:spChg>
        <pc:picChg chg="add mod">
          <ac:chgData name="Siniša ᵀᴴᴱ ᴼᴿᴵᴳᴵᴻᴬᴸ Wolfenstein" userId="215f646470bc261a" providerId="LiveId" clId="{5BFBD172-CB60-406F-BB96-F64C8F4EE7E5}" dt="2021-01-30T08:01:12.497" v="2639" actId="1076"/>
          <ac:picMkLst>
            <pc:docMk/>
            <pc:sldMk cId="3429879523" sldId="469"/>
            <ac:picMk id="2" creationId="{95279D8C-DFBC-4D6B-9578-ABE4D199078C}"/>
          </ac:picMkLst>
        </pc:picChg>
        <pc:picChg chg="mod">
          <ac:chgData name="Siniša ᵀᴴᴱ ᴼᴿᴵᴳᴵᴻᴬᴸ Wolfenstein" userId="215f646470bc261a" providerId="LiveId" clId="{5BFBD172-CB60-406F-BB96-F64C8F4EE7E5}" dt="2021-01-30T07:59:23.422" v="2537" actId="14826"/>
          <ac:picMkLst>
            <pc:docMk/>
            <pc:sldMk cId="3429879523" sldId="469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1-30T08:00:24.978" v="2629" actId="14100"/>
          <ac:picMkLst>
            <pc:docMk/>
            <pc:sldMk cId="3429879523" sldId="469"/>
            <ac:picMk id="14" creationId="{348446D7-804E-42D8-B4BE-06CF4E69FE8C}"/>
          </ac:picMkLst>
        </pc:picChg>
      </pc:sldChg>
      <pc:sldChg chg="addSp delSp modSp new add del delAnim modAnim">
        <pc:chgData name="Siniša ᵀᴴᴱ ᴼᴿᴵᴳᴵᴻᴬᴸ Wolfenstein" userId="215f646470bc261a" providerId="LiveId" clId="{5BFBD172-CB60-406F-BB96-F64C8F4EE7E5}" dt="2021-01-30T06:39:23.364" v="462" actId="2696"/>
        <pc:sldMkLst>
          <pc:docMk/>
          <pc:sldMk cId="970328442" sldId="470"/>
        </pc:sldMkLst>
        <pc:spChg chg="del mod">
          <ac:chgData name="Siniša ᵀᴴᴱ ᴼᴿᴵᴳᴵᴻᴬᴸ Wolfenstein" userId="215f646470bc261a" providerId="LiveId" clId="{5BFBD172-CB60-406F-BB96-F64C8F4EE7E5}" dt="2021-01-30T06:35:13.638" v="406" actId="21"/>
          <ac:spMkLst>
            <pc:docMk/>
            <pc:sldMk cId="970328442" sldId="470"/>
            <ac:spMk id="2" creationId="{8E6FFBDC-1880-4EC8-97D1-F9D8E5E4117F}"/>
          </ac:spMkLst>
        </pc:spChg>
        <pc:spChg chg="del">
          <ac:chgData name="Siniša ᵀᴴᴱ ᴼᴿᴵᴳᴵᴻᴬᴸ Wolfenstein" userId="215f646470bc261a" providerId="LiveId" clId="{5BFBD172-CB60-406F-BB96-F64C8F4EE7E5}" dt="2021-01-30T06:25:13.414" v="14" actId="478"/>
          <ac:spMkLst>
            <pc:docMk/>
            <pc:sldMk cId="970328442" sldId="470"/>
            <ac:spMk id="3" creationId="{820F76D3-007B-45FF-A554-45E7E859642F}"/>
          </ac:spMkLst>
        </pc:spChg>
        <pc:spChg chg="add del mod">
          <ac:chgData name="Siniša ᵀᴴᴱ ᴼᴿᴵᴳᴵᴻᴬᴸ Wolfenstein" userId="215f646470bc261a" providerId="LiveId" clId="{5BFBD172-CB60-406F-BB96-F64C8F4EE7E5}" dt="2021-01-30T06:37:36.071" v="426" actId="478"/>
          <ac:spMkLst>
            <pc:docMk/>
            <pc:sldMk cId="970328442" sldId="470"/>
            <ac:spMk id="5" creationId="{4ABB8D28-1773-4592-8E8C-A8F2B4DCC421}"/>
          </ac:spMkLst>
        </pc:spChg>
        <pc:spChg chg="add del mod">
          <ac:chgData name="Siniša ᵀᴴᴱ ᴼᴿᴵᴳᴵᴻᴬᴸ Wolfenstein" userId="215f646470bc261a" providerId="LiveId" clId="{5BFBD172-CB60-406F-BB96-F64C8F4EE7E5}" dt="2021-01-30T06:38:45.051" v="451" actId="21"/>
          <ac:spMkLst>
            <pc:docMk/>
            <pc:sldMk cId="970328442" sldId="470"/>
            <ac:spMk id="6" creationId="{B9278C2C-13D6-4A14-BB96-987C96989A72}"/>
          </ac:spMkLst>
        </pc:spChg>
      </pc:sldChg>
      <pc:sldChg chg="modSp add modAnim">
        <pc:chgData name="Siniša ᵀᴴᴱ ᴼᴿᴵᴳᴵᴻᴬᴸ Wolfenstein" userId="215f646470bc261a" providerId="LiveId" clId="{5BFBD172-CB60-406F-BB96-F64C8F4EE7E5}" dt="2021-01-30T08:14:18.766" v="3142"/>
        <pc:sldMkLst>
          <pc:docMk/>
          <pc:sldMk cId="2067843151" sldId="470"/>
        </pc:sldMkLst>
        <pc:spChg chg="mod">
          <ac:chgData name="Siniša ᵀᴴᴱ ᴼᴿᴵᴳᴵᴻᴬᴸ Wolfenstein" userId="215f646470bc261a" providerId="LiveId" clId="{5BFBD172-CB60-406F-BB96-F64C8F4EE7E5}" dt="2021-01-30T07:05:25.552" v="1513" actId="14100"/>
          <ac:spMkLst>
            <pc:docMk/>
            <pc:sldMk cId="2067843151" sldId="470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1-30T07:01:08.426" v="1161" actId="20577"/>
          <ac:spMkLst>
            <pc:docMk/>
            <pc:sldMk cId="2067843151" sldId="470"/>
            <ac:spMk id="7" creationId="{71056B52-50A8-479F-A415-3D04974C2CD9}"/>
          </ac:spMkLst>
        </pc:spChg>
        <pc:picChg chg="mod">
          <ac:chgData name="Siniša ᵀᴴᴱ ᴼᴿᴵᴳᴵᴻᴬᴸ Wolfenstein" userId="215f646470bc261a" providerId="LiveId" clId="{5BFBD172-CB60-406F-BB96-F64C8F4EE7E5}" dt="2021-01-30T07:06:26.794" v="1516" actId="1076"/>
          <ac:picMkLst>
            <pc:docMk/>
            <pc:sldMk cId="2067843151" sldId="470"/>
            <ac:picMk id="14" creationId="{348446D7-804E-42D8-B4BE-06CF4E69FE8C}"/>
          </ac:picMkLst>
        </pc:picChg>
      </pc:sldChg>
      <pc:sldChg chg="addSp delSp modSp add addAnim delAnim modAnim">
        <pc:chgData name="Siniša ᵀᴴᴱ ᴼᴿᴵᴳᴵᴻᴬᴸ Wolfenstein" userId="215f646470bc261a" providerId="LiveId" clId="{5BFBD172-CB60-406F-BB96-F64C8F4EE7E5}" dt="2021-01-30T08:14:45.356" v="3143"/>
        <pc:sldMkLst>
          <pc:docMk/>
          <pc:sldMk cId="3286841973" sldId="471"/>
        </pc:sldMkLst>
        <pc:spChg chg="mod">
          <ac:chgData name="Siniša ᵀᴴᴱ ᴼᴿᴵᴳᴵᴻᴬᴸ Wolfenstein" userId="215f646470bc261a" providerId="LiveId" clId="{5BFBD172-CB60-406F-BB96-F64C8F4EE7E5}" dt="2021-01-30T07:41:26.031" v="1856" actId="1076"/>
          <ac:spMkLst>
            <pc:docMk/>
            <pc:sldMk cId="3286841973" sldId="471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7" creationId="{E5FB8E7F-E23F-4A44-8AEC-548F8B396263}"/>
          </ac:spMkLst>
        </pc:spChg>
        <pc:spChg chg="del">
          <ac:chgData name="Siniša ᵀᴴᴱ ᴼᴿᴵᴳᴵᴻᴬᴸ Wolfenstein" userId="215f646470bc261a" providerId="LiveId" clId="{5BFBD172-CB60-406F-BB96-F64C8F4EE7E5}" dt="2021-01-30T07:12:06.684" v="1681" actId="478"/>
          <ac:spMkLst>
            <pc:docMk/>
            <pc:sldMk cId="3286841973" sldId="471"/>
            <ac:spMk id="12" creationId="{39C128BD-CCAC-42B6-845F-DF43630D849F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13" creationId="{4D134221-5613-42EB-8A0E-477878A09691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15" creationId="{B435BD3A-5572-48C3-BB8F-09659ED54950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16" creationId="{D7788345-1F7D-43AE-BF89-A8011F344845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17" creationId="{18F4BAAC-A467-4729-92D7-8BA120BB8A8B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18" creationId="{B24BA600-78F6-48F6-A2EE-CBBA99D73082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19" creationId="{8943B3CA-ED55-4C16-8AA6-69AF58C845AD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20" creationId="{0C2B566C-5BAF-4153-BAE2-4EEC41697C2F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21" creationId="{93792510-9F9B-4240-959E-A5294DEC0C69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22" creationId="{C0D5FBFB-2B40-4485-8FD7-89A022590D0B}"/>
          </ac:spMkLst>
        </pc:spChg>
        <pc:spChg chg="add mod">
          <ac:chgData name="Siniša ᵀᴴᴱ ᴼᴿᴵᴳᴵᴻᴬᴸ Wolfenstein" userId="215f646470bc261a" providerId="LiveId" clId="{5BFBD172-CB60-406F-BB96-F64C8F4EE7E5}" dt="2021-01-30T07:41:20.267" v="1855" actId="1036"/>
          <ac:spMkLst>
            <pc:docMk/>
            <pc:sldMk cId="3286841973" sldId="471"/>
            <ac:spMk id="23" creationId="{F6A456BF-1B7A-47E4-928A-9AE711B89F24}"/>
          </ac:spMkLst>
        </pc:spChg>
        <pc:picChg chg="del">
          <ac:chgData name="Siniša ᵀᴴᴱ ᴼᴿᴵᴳᴵᴻᴬᴸ Wolfenstein" userId="215f646470bc261a" providerId="LiveId" clId="{5BFBD172-CB60-406F-BB96-F64C8F4EE7E5}" dt="2021-01-30T07:08:50.547" v="1518" actId="478"/>
          <ac:picMkLst>
            <pc:docMk/>
            <pc:sldMk cId="3286841973" sldId="471"/>
            <ac:picMk id="2" creationId="{A52EDB47-24DD-4796-959D-0417462BD03C}"/>
          </ac:picMkLst>
        </pc:picChg>
        <pc:picChg chg="add mod">
          <ac:chgData name="Siniša ᵀᴴᴱ ᴼᴿᴵᴳᴵᴻᴬᴸ Wolfenstein" userId="215f646470bc261a" providerId="LiveId" clId="{5BFBD172-CB60-406F-BB96-F64C8F4EE7E5}" dt="2021-01-30T07:41:28.961" v="1857" actId="1076"/>
          <ac:picMkLst>
            <pc:docMk/>
            <pc:sldMk cId="3286841973" sldId="471"/>
            <ac:picMk id="3" creationId="{E371378E-6EF3-422B-9703-38359A81E1DF}"/>
          </ac:picMkLst>
        </pc:picChg>
        <pc:picChg chg="add del">
          <ac:chgData name="Siniša ᵀᴴᴱ ᴼᴿᴵᴳᴵᴻᴬᴸ Wolfenstein" userId="215f646470bc261a" providerId="LiveId" clId="{5BFBD172-CB60-406F-BB96-F64C8F4EE7E5}" dt="2021-01-30T07:11:16.361" v="1561" actId="478"/>
          <ac:picMkLst>
            <pc:docMk/>
            <pc:sldMk cId="3286841973" sldId="471"/>
            <ac:picMk id="9" creationId="{F635C16B-4710-4CC6-AB68-CE1747CFBC37}"/>
          </ac:picMkLst>
        </pc:picChg>
        <pc:picChg chg="add del">
          <ac:chgData name="Siniša ᵀᴴᴱ ᴼᴿᴵᴳᴵᴻᴬᴸ Wolfenstein" userId="215f646470bc261a" providerId="LiveId" clId="{5BFBD172-CB60-406F-BB96-F64C8F4EE7E5}" dt="2021-01-30T07:11:16.700" v="1563" actId="478"/>
          <ac:picMkLst>
            <pc:docMk/>
            <pc:sldMk cId="3286841973" sldId="471"/>
            <ac:picMk id="10" creationId="{FEAB9A65-C123-460A-96F2-BE0E6D98F4D4}"/>
          </ac:picMkLst>
        </pc:picChg>
        <pc:picChg chg="add del">
          <ac:chgData name="Siniša ᵀᴴᴱ ᴼᴿᴵᴳᴵᴻᴬᴸ Wolfenstein" userId="215f646470bc261a" providerId="LiveId" clId="{5BFBD172-CB60-406F-BB96-F64C8F4EE7E5}" dt="2021-01-30T07:11:16.860" v="1564" actId="478"/>
          <ac:picMkLst>
            <pc:docMk/>
            <pc:sldMk cId="3286841973" sldId="471"/>
            <ac:picMk id="11" creationId="{E298B759-5E19-4D9F-AB3A-AC390E76E6AC}"/>
          </ac:picMkLst>
        </pc:picChg>
        <pc:picChg chg="mod">
          <ac:chgData name="Siniša ᵀᴴᴱ ᴼᴿᴵᴳᴵᴻᴬᴸ Wolfenstein" userId="215f646470bc261a" providerId="LiveId" clId="{5BFBD172-CB60-406F-BB96-F64C8F4EE7E5}" dt="2021-01-30T07:41:20.267" v="1855" actId="1036"/>
          <ac:picMkLst>
            <pc:docMk/>
            <pc:sldMk cId="3286841973" sldId="471"/>
            <ac:picMk id="14" creationId="{348446D7-804E-42D8-B4BE-06CF4E69FE8C}"/>
          </ac:picMkLst>
        </pc:picChg>
        <pc:picChg chg="add del">
          <ac:chgData name="Siniša ᵀᴴᴱ ᴼᴿᴵᴳᴵᴻᴬᴸ Wolfenstein" userId="215f646470bc261a" providerId="LiveId" clId="{5BFBD172-CB60-406F-BB96-F64C8F4EE7E5}" dt="2021-01-30T07:11:16.531" v="1562" actId="478"/>
          <ac:picMkLst>
            <pc:docMk/>
            <pc:sldMk cId="3286841973" sldId="471"/>
            <ac:picMk id="1026" creationId="{342BB522-5C8C-4B9A-8E99-E5DDE2F8C0AC}"/>
          </ac:picMkLst>
        </pc:picChg>
      </pc:sldChg>
      <pc:sldChg chg="delSp modSp add delAnim modAnim">
        <pc:chgData name="Siniša ᵀᴴᴱ ᴼᴿᴵᴳᴵᴻᴬᴸ Wolfenstein" userId="215f646470bc261a" providerId="LiveId" clId="{5BFBD172-CB60-406F-BB96-F64C8F4EE7E5}" dt="2021-01-30T08:15:08.055" v="3144"/>
        <pc:sldMkLst>
          <pc:docMk/>
          <pc:sldMk cId="2466576344" sldId="472"/>
        </pc:sldMkLst>
        <pc:spChg chg="mod">
          <ac:chgData name="Siniša ᵀᴴᴱ ᴼᴿᴵᴳᴵᴻᴬᴸ Wolfenstein" userId="215f646470bc261a" providerId="LiveId" clId="{5BFBD172-CB60-406F-BB96-F64C8F4EE7E5}" dt="2021-01-30T07:44:30.403" v="2020" actId="1076"/>
          <ac:spMkLst>
            <pc:docMk/>
            <pc:sldMk cId="2466576344" sldId="472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1-30T07:41:37.998" v="1860" actId="478"/>
          <ac:spMkLst>
            <pc:docMk/>
            <pc:sldMk cId="2466576344" sldId="472"/>
            <ac:spMk id="7" creationId="{E5FB8E7F-E23F-4A44-8AEC-548F8B396263}"/>
          </ac:spMkLst>
        </pc:spChg>
        <pc:picChg chg="del">
          <ac:chgData name="Siniša ᵀᴴᴱ ᴼᴿᴵᴳᴵᴻᴬᴸ Wolfenstein" userId="215f646470bc261a" providerId="LiveId" clId="{5BFBD172-CB60-406F-BB96-F64C8F4EE7E5}" dt="2021-01-30T07:41:40.616" v="1861" actId="478"/>
          <ac:picMkLst>
            <pc:docMk/>
            <pc:sldMk cId="2466576344" sldId="472"/>
            <ac:picMk id="3" creationId="{E371378E-6EF3-422B-9703-38359A81E1DF}"/>
          </ac:picMkLst>
        </pc:picChg>
      </pc:sldChg>
      <pc:sldChg chg="delSp new add del">
        <pc:chgData name="Siniša ᵀᴴᴱ ᴼᴿᴵᴳᴵᴻᴬᴸ Wolfenstein" userId="215f646470bc261a" providerId="LiveId" clId="{5BFBD172-CB60-406F-BB96-F64C8F4EE7E5}" dt="2021-01-30T08:06:16.935" v="2891" actId="2696"/>
        <pc:sldMkLst>
          <pc:docMk/>
          <pc:sldMk cId="2085338464" sldId="473"/>
        </pc:sldMkLst>
        <pc:spChg chg="del">
          <ac:chgData name="Siniša ᵀᴴᴱ ᴼᴿᴵᴳᴵᴻᴬᴸ Wolfenstein" userId="215f646470bc261a" providerId="LiveId" clId="{5BFBD172-CB60-406F-BB96-F64C8F4EE7E5}" dt="2021-01-30T07:58:03.191" v="2529" actId="478"/>
          <ac:spMkLst>
            <pc:docMk/>
            <pc:sldMk cId="2085338464" sldId="473"/>
            <ac:spMk id="2" creationId="{4FF4B805-5B1F-4153-A3FF-665A95EA079B}"/>
          </ac:spMkLst>
        </pc:spChg>
        <pc:spChg chg="del">
          <ac:chgData name="Siniša ᵀᴴᴱ ᴼᴿᴵᴳᴵᴻᴬᴸ Wolfenstein" userId="215f646470bc261a" providerId="LiveId" clId="{5BFBD172-CB60-406F-BB96-F64C8F4EE7E5}" dt="2021-01-30T07:58:04.314" v="2530" actId="478"/>
          <ac:spMkLst>
            <pc:docMk/>
            <pc:sldMk cId="2085338464" sldId="473"/>
            <ac:spMk id="3" creationId="{3F46418E-4511-491C-ACDF-52FEE2FD153F}"/>
          </ac:spMkLst>
        </pc:spChg>
      </pc:sldChg>
      <pc:sldChg chg="addSp modSp add modAnim">
        <pc:chgData name="Siniša ᵀᴴᴱ ᴼᴿᴵᴳᴵᴻᴬᴸ Wolfenstein" userId="215f646470bc261a" providerId="LiveId" clId="{5BFBD172-CB60-406F-BB96-F64C8F4EE7E5}" dt="2021-01-30T08:15:52.379" v="3149"/>
        <pc:sldMkLst>
          <pc:docMk/>
          <pc:sldMk cId="2618825649" sldId="474"/>
        </pc:sldMkLst>
        <pc:spChg chg="add mod">
          <ac:chgData name="Siniša ᵀᴴᴱ ᴼᴿᴵᴳᴵᴻᴬᴸ Wolfenstein" userId="215f646470bc261a" providerId="LiveId" clId="{5BFBD172-CB60-406F-BB96-F64C8F4EE7E5}" dt="2021-01-30T08:04:19.827" v="2847" actId="20577"/>
          <ac:spMkLst>
            <pc:docMk/>
            <pc:sldMk cId="2618825649" sldId="474"/>
            <ac:spMk id="5" creationId="{3699DB16-96D3-489F-A704-E0CDB0C6F324}"/>
          </ac:spMkLst>
        </pc:spChg>
        <pc:spChg chg="mod">
          <ac:chgData name="Siniša ᵀᴴᴱ ᴼᴿᴵᴳᴵᴻᴬᴸ Wolfenstein" userId="215f646470bc261a" providerId="LiveId" clId="{5BFBD172-CB60-406F-BB96-F64C8F4EE7E5}" dt="2021-01-30T08:03:11.739" v="2828" actId="20577"/>
          <ac:spMkLst>
            <pc:docMk/>
            <pc:sldMk cId="2618825649" sldId="474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1-30T08:04:22.328" v="2848" actId="20577"/>
          <ac:spMkLst>
            <pc:docMk/>
            <pc:sldMk cId="2618825649" sldId="474"/>
            <ac:spMk id="7" creationId="{F369FEBD-CF0F-4AE6-BC0C-13383293C90C}"/>
          </ac:spMkLst>
        </pc:spChg>
        <pc:spChg chg="add mod">
          <ac:chgData name="Siniša ᵀᴴᴱ ᴼᴿᴵᴳᴵᴻᴬᴸ Wolfenstein" userId="215f646470bc261a" providerId="LiveId" clId="{5BFBD172-CB60-406F-BB96-F64C8F4EE7E5}" dt="2021-01-30T08:04:25.364" v="2849" actId="20577"/>
          <ac:spMkLst>
            <pc:docMk/>
            <pc:sldMk cId="2618825649" sldId="474"/>
            <ac:spMk id="8" creationId="{D48DA00C-60D9-4579-8822-92C6A1E1BA82}"/>
          </ac:spMkLst>
        </pc:spChg>
        <pc:spChg chg="add mod">
          <ac:chgData name="Siniša ᵀᴴᴱ ᴼᴿᴵᴳᴵᴻᴬᴸ Wolfenstein" userId="215f646470bc261a" providerId="LiveId" clId="{5BFBD172-CB60-406F-BB96-F64C8F4EE7E5}" dt="2021-01-30T08:04:27.856" v="2850" actId="20577"/>
          <ac:spMkLst>
            <pc:docMk/>
            <pc:sldMk cId="2618825649" sldId="474"/>
            <ac:spMk id="9" creationId="{01D58350-5C2F-4E44-A20A-BEE931493A9D}"/>
          </ac:spMkLst>
        </pc:spChg>
        <pc:spChg chg="add mod">
          <ac:chgData name="Siniša ᵀᴴᴱ ᴼᴿᴵᴳᴵᴻᴬᴸ Wolfenstein" userId="215f646470bc261a" providerId="LiveId" clId="{5BFBD172-CB60-406F-BB96-F64C8F4EE7E5}" dt="2021-01-30T08:04:30.604" v="2851" actId="20577"/>
          <ac:spMkLst>
            <pc:docMk/>
            <pc:sldMk cId="2618825649" sldId="474"/>
            <ac:spMk id="10" creationId="{F155ECC3-468D-4B20-A82C-1ABF45B591DA}"/>
          </ac:spMkLst>
        </pc:spChg>
        <pc:picChg chg="mod">
          <ac:chgData name="Siniša ᵀᴴᴱ ᴼᴿᴵᴳᴵᴻᴬᴸ Wolfenstein" userId="215f646470bc261a" providerId="LiveId" clId="{5BFBD172-CB60-406F-BB96-F64C8F4EE7E5}" dt="2021-01-30T08:02:38.656" v="2773" actId="14826"/>
          <ac:picMkLst>
            <pc:docMk/>
            <pc:sldMk cId="2618825649" sldId="474"/>
            <ac:picMk id="14" creationId="{348446D7-804E-42D8-B4BE-06CF4E69FE8C}"/>
          </ac:picMkLst>
        </pc:picChg>
      </pc:sldChg>
      <pc:sldChg chg="delSp modSp add">
        <pc:chgData name="Siniša ᵀᴴᴱ ᴼᴿᴵᴳᴵᴻᴬᴸ Wolfenstein" userId="215f646470bc261a" providerId="LiveId" clId="{5BFBD172-CB60-406F-BB96-F64C8F4EE7E5}" dt="2021-01-30T08:10:48.082" v="3052" actId="478"/>
        <pc:sldMkLst>
          <pc:docMk/>
          <pc:sldMk cId="2688559847" sldId="475"/>
        </pc:sldMkLst>
        <pc:spChg chg="del mod">
          <ac:chgData name="Siniša ᵀᴴᴱ ᴼᴿᴵᴳᴵᴻᴬᴸ Wolfenstein" userId="215f646470bc261a" providerId="LiveId" clId="{5BFBD172-CB60-406F-BB96-F64C8F4EE7E5}" dt="2021-01-30T08:10:48.082" v="3052" actId="478"/>
          <ac:spMkLst>
            <pc:docMk/>
            <pc:sldMk cId="2688559847" sldId="475"/>
            <ac:spMk id="5" creationId="{3699DB16-96D3-489F-A704-E0CDB0C6F324}"/>
          </ac:spMkLst>
        </pc:spChg>
        <pc:spChg chg="mod">
          <ac:chgData name="Siniša ᵀᴴᴱ ᴼᴿᴵᴳᴵᴻᴬᴸ Wolfenstein" userId="215f646470bc261a" providerId="LiveId" clId="{5BFBD172-CB60-406F-BB96-F64C8F4EE7E5}" dt="2021-01-30T08:09:50.373" v="3051" actId="14100"/>
          <ac:spMkLst>
            <pc:docMk/>
            <pc:sldMk cId="2688559847" sldId="475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1-30T08:08:39.770" v="2997" actId="478"/>
          <ac:spMkLst>
            <pc:docMk/>
            <pc:sldMk cId="2688559847" sldId="475"/>
            <ac:spMk id="7" creationId="{F369FEBD-CF0F-4AE6-BC0C-13383293C90C}"/>
          </ac:spMkLst>
        </pc:spChg>
        <pc:spChg chg="del">
          <ac:chgData name="Siniša ᵀᴴᴱ ᴼᴿᴵᴳᴵᴻᴬᴸ Wolfenstein" userId="215f646470bc261a" providerId="LiveId" clId="{5BFBD172-CB60-406F-BB96-F64C8F4EE7E5}" dt="2021-01-30T08:08:38.255" v="2996" actId="478"/>
          <ac:spMkLst>
            <pc:docMk/>
            <pc:sldMk cId="2688559847" sldId="475"/>
            <ac:spMk id="8" creationId="{D48DA00C-60D9-4579-8822-92C6A1E1BA82}"/>
          </ac:spMkLst>
        </pc:spChg>
        <pc:spChg chg="del">
          <ac:chgData name="Siniša ᵀᴴᴱ ᴼᴿᴵᴳᴵᴻᴬᴸ Wolfenstein" userId="215f646470bc261a" providerId="LiveId" clId="{5BFBD172-CB60-406F-BB96-F64C8F4EE7E5}" dt="2021-01-30T08:08:36.536" v="2995" actId="478"/>
          <ac:spMkLst>
            <pc:docMk/>
            <pc:sldMk cId="2688559847" sldId="475"/>
            <ac:spMk id="9" creationId="{01D58350-5C2F-4E44-A20A-BEE931493A9D}"/>
          </ac:spMkLst>
        </pc:spChg>
        <pc:spChg chg="del">
          <ac:chgData name="Siniša ᵀᴴᴱ ᴼᴿᴵᴳᴵᴻᴬᴸ Wolfenstein" userId="215f646470bc261a" providerId="LiveId" clId="{5BFBD172-CB60-406F-BB96-F64C8F4EE7E5}" dt="2021-01-30T08:08:34.545" v="2994" actId="478"/>
          <ac:spMkLst>
            <pc:docMk/>
            <pc:sldMk cId="2688559847" sldId="475"/>
            <ac:spMk id="10" creationId="{F155ECC3-468D-4B20-A82C-1ABF45B591DA}"/>
          </ac:spMkLst>
        </pc:spChg>
        <pc:picChg chg="mod">
          <ac:chgData name="Siniša ᵀᴴᴱ ᴼᴿᴵᴳᴵᴻᴬᴸ Wolfenstein" userId="215f646470bc261a" providerId="LiveId" clId="{5BFBD172-CB60-406F-BB96-F64C8F4EE7E5}" dt="2021-01-30T08:06:00.618" v="2886" actId="14826"/>
          <ac:picMkLst>
            <pc:docMk/>
            <pc:sldMk cId="2688559847" sldId="475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1-30T08:09:13.495" v="3002" actId="1076"/>
          <ac:picMkLst>
            <pc:docMk/>
            <pc:sldMk cId="2688559847" sldId="475"/>
            <ac:picMk id="14" creationId="{348446D7-804E-42D8-B4BE-06CF4E69FE8C}"/>
          </ac:picMkLst>
        </pc:picChg>
      </pc:sldChg>
      <pc:sldChg chg="addSp delSp modSp add modAnim">
        <pc:chgData name="Siniša ᵀᴴᴱ ᴼᴿᴵᴳᴵᴻᴬᴸ Wolfenstein" userId="215f646470bc261a" providerId="LiveId" clId="{5BFBD172-CB60-406F-BB96-F64C8F4EE7E5}" dt="2021-01-30T08:12:59.328" v="3138" actId="20577"/>
        <pc:sldMkLst>
          <pc:docMk/>
          <pc:sldMk cId="902856296" sldId="476"/>
        </pc:sldMkLst>
        <pc:spChg chg="del">
          <ac:chgData name="Siniša ᵀᴴᴱ ᴼᴿᴵᴳᴵᴻᴬᴸ Wolfenstein" userId="215f646470bc261a" providerId="LiveId" clId="{5BFBD172-CB60-406F-BB96-F64C8F4EE7E5}" dt="2021-01-30T08:12:15.209" v="3068" actId="478"/>
          <ac:spMkLst>
            <pc:docMk/>
            <pc:sldMk cId="902856296" sldId="476"/>
            <ac:spMk id="5" creationId="{3699DB16-96D3-489F-A704-E0CDB0C6F324}"/>
          </ac:spMkLst>
        </pc:spChg>
        <pc:spChg chg="mod">
          <ac:chgData name="Siniša ᵀᴴᴱ ᴼᴿᴵᴳᴵᴻᴬᴸ Wolfenstein" userId="215f646470bc261a" providerId="LiveId" clId="{5BFBD172-CB60-406F-BB96-F64C8F4EE7E5}" dt="2021-01-30T08:12:38.654" v="3135" actId="14100"/>
          <ac:spMkLst>
            <pc:docMk/>
            <pc:sldMk cId="902856296" sldId="476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1-30T08:11:27.370" v="3057" actId="478"/>
          <ac:spMkLst>
            <pc:docMk/>
            <pc:sldMk cId="902856296" sldId="476"/>
            <ac:spMk id="7" creationId="{F369FEBD-CF0F-4AE6-BC0C-13383293C90C}"/>
          </ac:spMkLst>
        </pc:spChg>
        <pc:spChg chg="del">
          <ac:chgData name="Siniša ᵀᴴᴱ ᴼᴿᴵᴳᴵᴻᴬᴸ Wolfenstein" userId="215f646470bc261a" providerId="LiveId" clId="{5BFBD172-CB60-406F-BB96-F64C8F4EE7E5}" dt="2021-01-30T08:11:23.359" v="3056" actId="478"/>
          <ac:spMkLst>
            <pc:docMk/>
            <pc:sldMk cId="902856296" sldId="476"/>
            <ac:spMk id="8" creationId="{D48DA00C-60D9-4579-8822-92C6A1E1BA82}"/>
          </ac:spMkLst>
        </pc:spChg>
        <pc:spChg chg="del">
          <ac:chgData name="Siniša ᵀᴴᴱ ᴼᴿᴵᴳᴵᴻᴬᴸ Wolfenstein" userId="215f646470bc261a" providerId="LiveId" clId="{5BFBD172-CB60-406F-BB96-F64C8F4EE7E5}" dt="2021-01-30T08:11:20.273" v="3054" actId="478"/>
          <ac:spMkLst>
            <pc:docMk/>
            <pc:sldMk cId="902856296" sldId="476"/>
            <ac:spMk id="9" creationId="{01D58350-5C2F-4E44-A20A-BEE931493A9D}"/>
          </ac:spMkLst>
        </pc:spChg>
        <pc:spChg chg="del">
          <ac:chgData name="Siniša ᵀᴴᴱ ᴼᴿᴵᴳᴵᴻᴬᴸ Wolfenstein" userId="215f646470bc261a" providerId="LiveId" clId="{5BFBD172-CB60-406F-BB96-F64C8F4EE7E5}" dt="2021-01-30T08:11:21.788" v="3055" actId="478"/>
          <ac:spMkLst>
            <pc:docMk/>
            <pc:sldMk cId="902856296" sldId="476"/>
            <ac:spMk id="10" creationId="{F155ECC3-468D-4B20-A82C-1ABF45B591DA}"/>
          </ac:spMkLst>
        </pc:spChg>
        <pc:spChg chg="add mod">
          <ac:chgData name="Siniša ᵀᴴᴱ ᴼᴿᴵᴳᴵᴻᴬᴸ Wolfenstein" userId="215f646470bc261a" providerId="LiveId" clId="{5BFBD172-CB60-406F-BB96-F64C8F4EE7E5}" dt="2021-01-30T08:12:59.328" v="3138" actId="20577"/>
          <ac:spMkLst>
            <pc:docMk/>
            <pc:sldMk cId="902856296" sldId="476"/>
            <ac:spMk id="11" creationId="{81D4FB36-9504-4517-8E8C-4250CD947D28}"/>
          </ac:spMkLst>
        </pc:spChg>
        <pc:picChg chg="mod">
          <ac:chgData name="Siniša ᵀᴴᴱ ᴼᴿᴵᴳᴵᴻᴬᴸ Wolfenstein" userId="215f646470bc261a" providerId="LiveId" clId="{5BFBD172-CB60-406F-BB96-F64C8F4EE7E5}" dt="2021-01-30T08:06:04.669" v="2887" actId="14826"/>
          <ac:picMkLst>
            <pc:docMk/>
            <pc:sldMk cId="902856296" sldId="476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1-30T08:12:11.800" v="3067" actId="14100"/>
          <ac:picMkLst>
            <pc:docMk/>
            <pc:sldMk cId="902856296" sldId="476"/>
            <ac:picMk id="14" creationId="{348446D7-804E-42D8-B4BE-06CF4E69FE8C}"/>
          </ac:picMkLst>
        </pc:picChg>
      </pc:sldChg>
    </pc:docChg>
  </pc:docChgLst>
  <pc:docChgLst>
    <pc:chgData name="Siniša Vuksan" userId="3af124f9-b8e7-46e3-9422-21ae1d17ac0b" providerId="ADAL" clId="{78609E70-B575-42A8-B4A1-CF14A32ED33D}"/>
    <pc:docChg chg="undo custSel addSld delSld modSld sldOrd">
      <pc:chgData name="Siniša Vuksan" userId="3af124f9-b8e7-46e3-9422-21ae1d17ac0b" providerId="ADAL" clId="{78609E70-B575-42A8-B4A1-CF14A32ED33D}" dt="2021-01-15T17:09:27.930" v="2149"/>
      <pc:docMkLst>
        <pc:docMk/>
      </pc:docMkLst>
      <pc:sldChg chg="modSp">
        <pc:chgData name="Siniša Vuksan" userId="3af124f9-b8e7-46e3-9422-21ae1d17ac0b" providerId="ADAL" clId="{78609E70-B575-42A8-B4A1-CF14A32ED33D}" dt="2021-01-15T15:54:42.964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8609E70-B575-42A8-B4A1-CF14A32ED33D}" dt="2021-01-15T15:54:42.964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modAnim">
        <pc:chgData name="Siniša Vuksan" userId="3af124f9-b8e7-46e3-9422-21ae1d17ac0b" providerId="ADAL" clId="{78609E70-B575-42A8-B4A1-CF14A32ED33D}" dt="2021-01-15T16:13:48.410" v="379" actId="1076"/>
        <pc:sldMkLst>
          <pc:docMk/>
          <pc:sldMk cId="369717677" sldId="440"/>
        </pc:sldMkLst>
        <pc:spChg chg="mod">
          <ac:chgData name="Siniša Vuksan" userId="3af124f9-b8e7-46e3-9422-21ae1d17ac0b" providerId="ADAL" clId="{78609E70-B575-42A8-B4A1-CF14A32ED33D}" dt="2021-01-15T16:10:50.158" v="347" actId="20577"/>
          <ac:spMkLst>
            <pc:docMk/>
            <pc:sldMk cId="369717677" sldId="440"/>
            <ac:spMk id="6" creationId="{010AB125-9086-4261-98B4-FC5A0801347C}"/>
          </ac:spMkLst>
        </pc:spChg>
        <pc:spChg chg="add mod">
          <ac:chgData name="Siniša Vuksan" userId="3af124f9-b8e7-46e3-9422-21ae1d17ac0b" providerId="ADAL" clId="{78609E70-B575-42A8-B4A1-CF14A32ED33D}" dt="2021-01-15T16:12:50.233" v="374" actId="1076"/>
          <ac:spMkLst>
            <pc:docMk/>
            <pc:sldMk cId="369717677" sldId="440"/>
            <ac:spMk id="7" creationId="{D42AD780-1F41-4CC2-9395-D577F55D1B3C}"/>
          </ac:spMkLst>
        </pc:spChg>
        <pc:spChg chg="add mod">
          <ac:chgData name="Siniša Vuksan" userId="3af124f9-b8e7-46e3-9422-21ae1d17ac0b" providerId="ADAL" clId="{78609E70-B575-42A8-B4A1-CF14A32ED33D}" dt="2021-01-15T16:13:02.468" v="375" actId="1076"/>
          <ac:spMkLst>
            <pc:docMk/>
            <pc:sldMk cId="369717677" sldId="440"/>
            <ac:spMk id="8" creationId="{A9D3333B-C167-4A3E-BA78-DC93EB684C25}"/>
          </ac:spMkLst>
        </pc:spChg>
        <pc:spChg chg="add mod">
          <ac:chgData name="Siniša Vuksan" userId="3af124f9-b8e7-46e3-9422-21ae1d17ac0b" providerId="ADAL" clId="{78609E70-B575-42A8-B4A1-CF14A32ED33D}" dt="2021-01-15T16:12:13.734" v="365" actId="1036"/>
          <ac:spMkLst>
            <pc:docMk/>
            <pc:sldMk cId="369717677" sldId="440"/>
            <ac:spMk id="9" creationId="{1E4A4DD1-CD73-4E4D-B737-C133195BB205}"/>
          </ac:spMkLst>
        </pc:spChg>
        <pc:spChg chg="add mod">
          <ac:chgData name="Siniša Vuksan" userId="3af124f9-b8e7-46e3-9422-21ae1d17ac0b" providerId="ADAL" clId="{78609E70-B575-42A8-B4A1-CF14A32ED33D}" dt="2021-01-15T16:13:17.498" v="376" actId="1076"/>
          <ac:spMkLst>
            <pc:docMk/>
            <pc:sldMk cId="369717677" sldId="440"/>
            <ac:spMk id="10" creationId="{939E9366-DD18-4CD7-9F5C-FAF9610AD69D}"/>
          </ac:spMkLst>
        </pc:spChg>
        <pc:spChg chg="add mod">
          <ac:chgData name="Siniša Vuksan" userId="3af124f9-b8e7-46e3-9422-21ae1d17ac0b" providerId="ADAL" clId="{78609E70-B575-42A8-B4A1-CF14A32ED33D}" dt="2021-01-15T16:13:32.104" v="377" actId="1076"/>
          <ac:spMkLst>
            <pc:docMk/>
            <pc:sldMk cId="369717677" sldId="440"/>
            <ac:spMk id="11" creationId="{96A66547-0EC5-4F6C-9586-DBBBC203CB3A}"/>
          </ac:spMkLst>
        </pc:spChg>
        <pc:spChg chg="add mod">
          <ac:chgData name="Siniša Vuksan" userId="3af124f9-b8e7-46e3-9422-21ae1d17ac0b" providerId="ADAL" clId="{78609E70-B575-42A8-B4A1-CF14A32ED33D}" dt="2021-01-15T16:13:42.905" v="378" actId="1076"/>
          <ac:spMkLst>
            <pc:docMk/>
            <pc:sldMk cId="369717677" sldId="440"/>
            <ac:spMk id="12" creationId="{63C8C762-32DB-4F4C-AC3A-B5D694C80326}"/>
          </ac:spMkLst>
        </pc:spChg>
        <pc:spChg chg="add mod">
          <ac:chgData name="Siniša Vuksan" userId="3af124f9-b8e7-46e3-9422-21ae1d17ac0b" providerId="ADAL" clId="{78609E70-B575-42A8-B4A1-CF14A32ED33D}" dt="2021-01-15T16:13:48.410" v="379" actId="1076"/>
          <ac:spMkLst>
            <pc:docMk/>
            <pc:sldMk cId="369717677" sldId="440"/>
            <ac:spMk id="13" creationId="{04DAF22E-A794-4C5A-8F8C-9C19E973F234}"/>
          </ac:spMkLst>
        </pc:spChg>
        <pc:picChg chg="mod">
          <ac:chgData name="Siniša Vuksan" userId="3af124f9-b8e7-46e3-9422-21ae1d17ac0b" providerId="ADAL" clId="{78609E70-B575-42A8-B4A1-CF14A32ED33D}" dt="2021-01-15T16:10:54.580" v="348" actId="1076"/>
          <ac:picMkLst>
            <pc:docMk/>
            <pc:sldMk cId="369717677" sldId="440"/>
            <ac:picMk id="2" creationId="{B69E1C10-ACFD-49C4-B019-6B92ED78F85E}"/>
          </ac:picMkLst>
        </pc:picChg>
        <pc:picChg chg="add mod">
          <ac:chgData name="Siniša Vuksan" userId="3af124f9-b8e7-46e3-9422-21ae1d17ac0b" providerId="ADAL" clId="{78609E70-B575-42A8-B4A1-CF14A32ED33D}" dt="2021-01-15T16:11:05.033" v="350" actId="1076"/>
          <ac:picMkLst>
            <pc:docMk/>
            <pc:sldMk cId="369717677" sldId="440"/>
            <ac:picMk id="3" creationId="{CB9D8C78-4B8F-48E2-A7F3-DDA84141A0F9}"/>
          </ac:picMkLst>
        </pc:picChg>
      </pc:sldChg>
      <pc:sldChg chg="addSp delSp modSp add delAnim modAnim">
        <pc:chgData name="Siniša Vuksan" userId="3af124f9-b8e7-46e3-9422-21ae1d17ac0b" providerId="ADAL" clId="{78609E70-B575-42A8-B4A1-CF14A32ED33D}" dt="2021-01-15T16:33:48.281" v="824" actId="14826"/>
        <pc:sldMkLst>
          <pc:docMk/>
          <pc:sldMk cId="2201686215" sldId="458"/>
        </pc:sldMkLst>
        <pc:spChg chg="mod">
          <ac:chgData name="Siniša Vuksan" userId="3af124f9-b8e7-46e3-9422-21ae1d17ac0b" providerId="ADAL" clId="{78609E70-B575-42A8-B4A1-CF14A32ED33D}" dt="2021-01-15T16:28:38.751" v="734" actId="1076"/>
          <ac:spMkLst>
            <pc:docMk/>
            <pc:sldMk cId="2201686215" sldId="458"/>
            <ac:spMk id="6" creationId="{010AB125-9086-4261-98B4-FC5A0801347C}"/>
          </ac:spMkLst>
        </pc:spChg>
        <pc:spChg chg="mod">
          <ac:chgData name="Siniša Vuksan" userId="3af124f9-b8e7-46e3-9422-21ae1d17ac0b" providerId="ADAL" clId="{78609E70-B575-42A8-B4A1-CF14A32ED33D}" dt="2021-01-15T16:31:36.504" v="817" actId="20577"/>
          <ac:spMkLst>
            <pc:docMk/>
            <pc:sldMk cId="2201686215" sldId="458"/>
            <ac:spMk id="7" creationId="{0256D9EB-C20B-45FA-9F3D-124012366C9E}"/>
          </ac:spMkLst>
        </pc:spChg>
        <pc:spChg chg="mod">
          <ac:chgData name="Siniša Vuksan" userId="3af124f9-b8e7-46e3-9422-21ae1d17ac0b" providerId="ADAL" clId="{78609E70-B575-42A8-B4A1-CF14A32ED33D}" dt="2021-01-15T16:30:57.357" v="809" actId="14100"/>
          <ac:spMkLst>
            <pc:docMk/>
            <pc:sldMk cId="2201686215" sldId="458"/>
            <ac:spMk id="10" creationId="{A492F1F3-9211-4AB7-BF4C-4050DD0C9DE1}"/>
          </ac:spMkLst>
        </pc:spChg>
        <pc:picChg chg="mod">
          <ac:chgData name="Siniša Vuksan" userId="3af124f9-b8e7-46e3-9422-21ae1d17ac0b" providerId="ADAL" clId="{78609E70-B575-42A8-B4A1-CF14A32ED33D}" dt="2021-01-15T16:28:40.637" v="735" actId="1076"/>
          <ac:picMkLst>
            <pc:docMk/>
            <pc:sldMk cId="2201686215" sldId="458"/>
            <ac:picMk id="2" creationId="{79AB126F-5218-4223-8FB3-6BD5D18FF2B3}"/>
          </ac:picMkLst>
        </pc:picChg>
        <pc:picChg chg="mod">
          <ac:chgData name="Siniša Vuksan" userId="3af124f9-b8e7-46e3-9422-21ae1d17ac0b" providerId="ADAL" clId="{78609E70-B575-42A8-B4A1-CF14A32ED33D}" dt="2021-01-15T16:31:07.473" v="812" actId="1076"/>
          <ac:picMkLst>
            <pc:docMk/>
            <pc:sldMk cId="2201686215" sldId="458"/>
            <ac:picMk id="3" creationId="{F729F179-47B6-4650-BBC4-F414687941C1}"/>
          </ac:picMkLst>
        </pc:picChg>
        <pc:picChg chg="mod">
          <ac:chgData name="Siniša Vuksan" userId="3af124f9-b8e7-46e3-9422-21ae1d17ac0b" providerId="ADAL" clId="{78609E70-B575-42A8-B4A1-CF14A32ED33D}" dt="2021-01-15T16:33:48.281" v="824" actId="14826"/>
          <ac:picMkLst>
            <pc:docMk/>
            <pc:sldMk cId="2201686215" sldId="458"/>
            <ac:picMk id="4" creationId="{1B2619D9-4F98-4A11-8FFE-57C7EB1F529A}"/>
          </ac:picMkLst>
        </pc:picChg>
        <pc:picChg chg="del">
          <ac:chgData name="Siniša Vuksan" userId="3af124f9-b8e7-46e3-9422-21ae1d17ac0b" providerId="ADAL" clId="{78609E70-B575-42A8-B4A1-CF14A32ED33D}" dt="2021-01-15T16:29:58.182" v="741" actId="478"/>
          <ac:picMkLst>
            <pc:docMk/>
            <pc:sldMk cId="2201686215" sldId="458"/>
            <ac:picMk id="5" creationId="{611F42F8-0762-4E7F-889C-BAFE11E4FD6B}"/>
          </ac:picMkLst>
        </pc:picChg>
        <pc:picChg chg="add mod">
          <ac:chgData name="Siniša Vuksan" userId="3af124f9-b8e7-46e3-9422-21ae1d17ac0b" providerId="ADAL" clId="{78609E70-B575-42A8-B4A1-CF14A32ED33D}" dt="2021-01-15T16:31:18.410" v="814" actId="208"/>
          <ac:picMkLst>
            <pc:docMk/>
            <pc:sldMk cId="2201686215" sldId="458"/>
            <ac:picMk id="8" creationId="{22B855EE-3194-46CB-93D3-1B353D6B1C4E}"/>
          </ac:picMkLst>
        </pc:picChg>
        <pc:picChg chg="del">
          <ac:chgData name="Siniša Vuksan" userId="3af124f9-b8e7-46e3-9422-21ae1d17ac0b" providerId="ADAL" clId="{78609E70-B575-42A8-B4A1-CF14A32ED33D}" dt="2021-01-15T16:27:34.972" v="614" actId="478"/>
          <ac:picMkLst>
            <pc:docMk/>
            <pc:sldMk cId="2201686215" sldId="458"/>
            <ac:picMk id="12" creationId="{447EA19E-CCA9-4FE3-8306-6B23551AE622}"/>
          </ac:picMkLst>
        </pc:pic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3:32.226" v="4042" actId="20577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modSp ord modAnim">
        <pc:chgData name="Siniša Vuksan" userId="3af124f9-b8e7-46e3-9422-21ae1d17ac0b" providerId="ADAL" clId="{60404417-70EA-4562-99B0-FF0AA0CDD73A}" dt="2021-01-15T14:52:08.224" v="1568" actId="14100"/>
        <pc:sldMkLst>
          <pc:docMk/>
          <pc:sldMk cId="369717677" sldId="440"/>
        </pc:sldMkLst>
        <pc:spChg chg="mod">
          <ac:chgData name="Siniša Vuksan" userId="3af124f9-b8e7-46e3-9422-21ae1d17ac0b" providerId="ADAL" clId="{60404417-70EA-4562-99B0-FF0AA0CDD73A}" dt="2021-01-15T14:52:08.224" v="1568" actId="14100"/>
          <ac:spMkLst>
            <pc:docMk/>
            <pc:sldMk cId="369717677" sldId="440"/>
            <ac:spMk id="6" creationId="{010AB125-9086-4261-98B4-FC5A0801347C}"/>
          </ac:spMkLst>
        </pc:spChg>
        <pc:picChg chg="add mod">
          <ac:chgData name="Siniša Vuksan" userId="3af124f9-b8e7-46e3-9422-21ae1d17ac0b" providerId="ADAL" clId="{60404417-70EA-4562-99B0-FF0AA0CDD73A}" dt="2021-01-15T14:44:20.688" v="1065" actId="208"/>
          <ac:picMkLst>
            <pc:docMk/>
            <pc:sldMk cId="369717677" sldId="440"/>
            <ac:picMk id="2" creationId="{B69E1C10-ACFD-49C4-B019-6B92ED78F85E}"/>
          </ac:picMkLst>
        </pc:picChg>
        <pc:picChg chg="mod">
          <ac:chgData name="Siniša Vuksan" userId="3af124f9-b8e7-46e3-9422-21ae1d17ac0b" providerId="ADAL" clId="{60404417-70EA-4562-99B0-FF0AA0CDD73A}" dt="2021-01-15T14:43:27.576" v="1057" actId="1037"/>
          <ac:picMkLst>
            <pc:docMk/>
            <pc:sldMk cId="369717677" sldId="440"/>
            <ac:picMk id="4" creationId="{1B2619D9-4F98-4A11-8FFE-57C7EB1F529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876/288/87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558315c5-bd63-4239-bfa1-97a838f6052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4;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Earth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Matters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>
                <a:ea typeface="Cambria" panose="02040503050406030204" pitchFamily="18" charset="0"/>
                <a:cs typeface="+mj-cs"/>
              </a:rPr>
              <a:t>Start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caring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5" y="1882849"/>
            <a:ext cx="6302252" cy="25996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5279D8C-DFBC-4D6B-9578-ABE4D1990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91" y="1209302"/>
            <a:ext cx="2990850" cy="421005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8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97" y="1684818"/>
            <a:ext cx="9362131" cy="37083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3699DB16-96D3-489F-A704-E0CDB0C6F324}"/>
              </a:ext>
            </a:extLst>
          </p:cNvPr>
          <p:cNvSpPr txBox="1">
            <a:spLocks/>
          </p:cNvSpPr>
          <p:nvPr/>
        </p:nvSpPr>
        <p:spPr>
          <a:xfrm>
            <a:off x="7423708" y="3024260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369FEBD-CF0F-4AE6-BC0C-13383293C90C}"/>
              </a:ext>
            </a:extLst>
          </p:cNvPr>
          <p:cNvSpPr txBox="1">
            <a:spLocks/>
          </p:cNvSpPr>
          <p:nvPr/>
        </p:nvSpPr>
        <p:spPr>
          <a:xfrm>
            <a:off x="7748608" y="3428622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D48DA00C-60D9-4579-8822-92C6A1E1BA82}"/>
              </a:ext>
            </a:extLst>
          </p:cNvPr>
          <p:cNvSpPr txBox="1">
            <a:spLocks/>
          </p:cNvSpPr>
          <p:nvPr/>
        </p:nvSpPr>
        <p:spPr>
          <a:xfrm>
            <a:off x="9127191" y="3771269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1D58350-5C2F-4E44-A20A-BEE931493A9D}"/>
              </a:ext>
            </a:extLst>
          </p:cNvPr>
          <p:cNvSpPr txBox="1">
            <a:spLocks/>
          </p:cNvSpPr>
          <p:nvPr/>
        </p:nvSpPr>
        <p:spPr>
          <a:xfrm>
            <a:off x="9755428" y="4150481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F155ECC3-468D-4B20-A82C-1ABF45B591DA}"/>
              </a:ext>
            </a:extLst>
          </p:cNvPr>
          <p:cNvSpPr txBox="1">
            <a:spLocks/>
          </p:cNvSpPr>
          <p:nvPr/>
        </p:nvSpPr>
        <p:spPr>
          <a:xfrm>
            <a:off x="8411123" y="4582231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188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" y="22792"/>
            <a:ext cx="5133004" cy="6841331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222684" y="27085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49</a:t>
            </a:r>
            <a:br>
              <a:rPr lang="hr-HR" sz="2000" b="1" dirty="0"/>
            </a:b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10" y="2394631"/>
            <a:ext cx="10315575" cy="400748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7F80AF6-A3C9-48EB-85CE-6AE1CF7C7E57}"/>
              </a:ext>
            </a:extLst>
          </p:cNvPr>
          <p:cNvSpPr txBox="1">
            <a:spLocks/>
          </p:cNvSpPr>
          <p:nvPr/>
        </p:nvSpPr>
        <p:spPr>
          <a:xfrm>
            <a:off x="2425363" y="2939068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take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0B9D8C08-E450-4629-A241-9143C44C6F72}"/>
              </a:ext>
            </a:extLst>
          </p:cNvPr>
          <p:cNvSpPr txBox="1">
            <a:spLocks/>
          </p:cNvSpPr>
          <p:nvPr/>
        </p:nvSpPr>
        <p:spPr>
          <a:xfrm>
            <a:off x="1460958" y="3300043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don’t</a:t>
            </a:r>
            <a:r>
              <a:rPr lang="hr-HR" sz="2400" i="1" dirty="0">
                <a:solidFill>
                  <a:srgbClr val="FF0000"/>
                </a:solidFill>
              </a:rPr>
              <a:t> use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0EF4A0-4E2A-D63A-D6C9-6D31CA4B8CC0}"/>
              </a:ext>
            </a:extLst>
          </p:cNvPr>
          <p:cNvSpPr txBox="1">
            <a:spLocks/>
          </p:cNvSpPr>
          <p:nvPr/>
        </p:nvSpPr>
        <p:spPr>
          <a:xfrm>
            <a:off x="4751695" y="3890284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don’t</a:t>
            </a:r>
            <a:r>
              <a:rPr lang="hr-HR" sz="2400" i="1" dirty="0">
                <a:solidFill>
                  <a:srgbClr val="FF0000"/>
                </a:solidFill>
              </a:rPr>
              <a:t> use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FA1518C8-1D5C-F1C9-469B-E1A85E995AE5}"/>
              </a:ext>
            </a:extLst>
          </p:cNvPr>
          <p:cNvSpPr txBox="1">
            <a:spLocks/>
          </p:cNvSpPr>
          <p:nvPr/>
        </p:nvSpPr>
        <p:spPr>
          <a:xfrm>
            <a:off x="2805262" y="4921570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produce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08C2217E-D882-ED66-E8B3-1A52D38CBC91}"/>
              </a:ext>
            </a:extLst>
          </p:cNvPr>
          <p:cNvSpPr txBox="1">
            <a:spLocks/>
          </p:cNvSpPr>
          <p:nvPr/>
        </p:nvSpPr>
        <p:spPr>
          <a:xfrm>
            <a:off x="3928341" y="5388899"/>
            <a:ext cx="823354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emit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27E02D9D-A8B4-CBAA-378B-0385C76061DF}"/>
              </a:ext>
            </a:extLst>
          </p:cNvPr>
          <p:cNvSpPr txBox="1">
            <a:spLocks/>
          </p:cNvSpPr>
          <p:nvPr/>
        </p:nvSpPr>
        <p:spPr>
          <a:xfrm>
            <a:off x="7584233" y="2939068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use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E2EF7FDB-CF3D-9112-836E-2C1C364B40AC}"/>
              </a:ext>
            </a:extLst>
          </p:cNvPr>
          <p:cNvSpPr txBox="1">
            <a:spLocks/>
          </p:cNvSpPr>
          <p:nvPr/>
        </p:nvSpPr>
        <p:spPr>
          <a:xfrm>
            <a:off x="7931075" y="3300043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help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7E95CFDD-9178-33B3-DA8B-97B038D3EF31}"/>
              </a:ext>
            </a:extLst>
          </p:cNvPr>
          <p:cNvSpPr txBox="1">
            <a:spLocks/>
          </p:cNvSpPr>
          <p:nvPr/>
        </p:nvSpPr>
        <p:spPr>
          <a:xfrm>
            <a:off x="7931074" y="4324776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809A2E0E-0E72-EC3D-F49F-2720924D3520}"/>
              </a:ext>
            </a:extLst>
          </p:cNvPr>
          <p:cNvSpPr txBox="1">
            <a:spLocks/>
          </p:cNvSpPr>
          <p:nvPr/>
        </p:nvSpPr>
        <p:spPr>
          <a:xfrm>
            <a:off x="7694591" y="4710724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5563FC6-B5FA-7661-2F3F-A20E2B4C082F}"/>
              </a:ext>
            </a:extLst>
          </p:cNvPr>
          <p:cNvSpPr txBox="1">
            <a:spLocks/>
          </p:cNvSpPr>
          <p:nvPr/>
        </p:nvSpPr>
        <p:spPr>
          <a:xfrm>
            <a:off x="7900732" y="5388899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is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16783233-B16D-721C-7C16-8F03EB084452}"/>
              </a:ext>
            </a:extLst>
          </p:cNvPr>
          <p:cNvSpPr txBox="1">
            <a:spLocks/>
          </p:cNvSpPr>
          <p:nvPr/>
        </p:nvSpPr>
        <p:spPr>
          <a:xfrm>
            <a:off x="7579997" y="5769004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gets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3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" y="39534"/>
            <a:ext cx="5087219" cy="67789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9" y="1588506"/>
            <a:ext cx="11703513" cy="430474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5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" y="39534"/>
            <a:ext cx="5087219" cy="677893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85" y="528660"/>
            <a:ext cx="10443028" cy="501309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81D4FB36-9504-4517-8E8C-4250CD947D28}"/>
              </a:ext>
            </a:extLst>
          </p:cNvPr>
          <p:cNvSpPr txBox="1">
            <a:spLocks/>
          </p:cNvSpPr>
          <p:nvPr/>
        </p:nvSpPr>
        <p:spPr>
          <a:xfrm>
            <a:off x="5370791" y="5907127"/>
            <a:ext cx="7031415" cy="1086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https://wordwall.net/play/876/288/876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9028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3BF8D71-0E10-4C26-8D2B-68AB112CB5F2}"/>
              </a:ext>
            </a:extLst>
          </p:cNvPr>
          <p:cNvSpPr txBox="1">
            <a:spLocks/>
          </p:cNvSpPr>
          <p:nvPr/>
        </p:nvSpPr>
        <p:spPr>
          <a:xfrm>
            <a:off x="5053718" y="364843"/>
            <a:ext cx="4947395" cy="744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pPr marL="0" indent="0">
              <a:buNone/>
            </a:pPr>
            <a:r>
              <a:rPr lang="en-US" sz="2400" b="1" dirty="0"/>
              <a:t>energy-saving light bulbs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incandescent light</a:t>
            </a:r>
            <a:r>
              <a:rPr lang="hr-HR" sz="2400" b="1" dirty="0"/>
              <a:t> </a:t>
            </a:r>
            <a:r>
              <a:rPr lang="en-US" sz="2400" b="1" dirty="0"/>
              <a:t>bulbs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household waste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e</a:t>
            </a:r>
            <a:r>
              <a:rPr lang="en-US" sz="2400" b="1" dirty="0" err="1"/>
              <a:t>nvironmentally</a:t>
            </a:r>
            <a:r>
              <a:rPr lang="hr-HR" sz="2400" b="1" dirty="0"/>
              <a:t> </a:t>
            </a:r>
            <a:r>
              <a:rPr lang="en-US" sz="2400" b="1" dirty="0"/>
              <a:t>friendly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suffer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test on animals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 err="1"/>
              <a:t>energyefficient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to consume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ozone friendly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w</a:t>
            </a:r>
            <a:r>
              <a:rPr lang="en-US" sz="2400" b="1" dirty="0" err="1"/>
              <a:t>ithout</a:t>
            </a:r>
            <a:r>
              <a:rPr lang="hr-HR" sz="2400" b="1" dirty="0"/>
              <a:t> </a:t>
            </a:r>
            <a:r>
              <a:rPr lang="en-US" sz="2400" b="1" dirty="0"/>
              <a:t>freon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100 % natural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birds friendly</a:t>
            </a:r>
            <a:endParaRPr lang="hr-HR" sz="2400" b="1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B4E3940-2504-4616-B7E2-7121107BF702}"/>
              </a:ext>
            </a:extLst>
          </p:cNvPr>
          <p:cNvSpPr txBox="1">
            <a:spLocks/>
          </p:cNvSpPr>
          <p:nvPr/>
        </p:nvSpPr>
        <p:spPr>
          <a:xfrm>
            <a:off x="8254309" y="840442"/>
            <a:ext cx="4028913" cy="649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štedna žarulja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žarulja sa žarnom niti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otpad iz domaćinstva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sigurno za okoliš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patiti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testirati na životinjama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energetski učinkovito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upotrebljavati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sigurno za ozonski omotač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bez freona 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100% prirodno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sigurno za ptice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E9A42C61-16C8-46B8-B638-6A0253D84903}"/>
              </a:ext>
            </a:extLst>
          </p:cNvPr>
          <p:cNvSpPr txBox="1">
            <a:spLocks/>
          </p:cNvSpPr>
          <p:nvPr/>
        </p:nvSpPr>
        <p:spPr>
          <a:xfrm>
            <a:off x="170035" y="552036"/>
            <a:ext cx="4430837" cy="744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can</a:t>
            </a:r>
            <a:r>
              <a:rPr lang="hr-HR" sz="2000" b="1" dirty="0"/>
              <a:t> WE do to </a:t>
            </a:r>
            <a:r>
              <a:rPr lang="hr-HR" sz="2000" b="1" dirty="0" err="1"/>
              <a:t>help</a:t>
            </a:r>
            <a:r>
              <a:rPr lang="hr-HR" sz="2000" b="1" dirty="0"/>
              <a:t> </a:t>
            </a:r>
            <a:r>
              <a:rPr lang="hr-HR" sz="2000" b="1" dirty="0" err="1"/>
              <a:t>protect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environment</a:t>
            </a:r>
            <a:r>
              <a:rPr lang="hr-HR" sz="2000" b="1" dirty="0"/>
              <a:t>? </a:t>
            </a:r>
          </a:p>
          <a:p>
            <a:pPr marL="0" indent="0" algn="ctr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are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three</a:t>
            </a:r>
            <a:r>
              <a:rPr lang="hr-HR" sz="2000" b="1" dirty="0"/>
              <a:t> ‘</a:t>
            </a:r>
            <a:r>
              <a:rPr lang="hr-HR" sz="2000" b="1" dirty="0" err="1"/>
              <a:t>Rs</a:t>
            </a:r>
            <a:r>
              <a:rPr lang="hr-HR" sz="2000" b="1" dirty="0"/>
              <a:t>’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protection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environment</a:t>
            </a:r>
            <a:r>
              <a:rPr lang="hr-HR" sz="2000" b="1" dirty="0"/>
              <a:t>? 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b="1" dirty="0" err="1"/>
              <a:t>Reduce</a:t>
            </a:r>
            <a:r>
              <a:rPr lang="hr-HR" sz="2000" b="1" dirty="0"/>
              <a:t> – </a:t>
            </a:r>
            <a:r>
              <a:rPr lang="hr-HR" sz="2000" i="1" dirty="0">
                <a:solidFill>
                  <a:srgbClr val="0070C0"/>
                </a:solidFill>
              </a:rPr>
              <a:t>smanji (upotrebu)</a:t>
            </a:r>
          </a:p>
          <a:p>
            <a:pPr marL="0" indent="0" algn="ctr">
              <a:buNone/>
            </a:pPr>
            <a:r>
              <a:rPr lang="hr-HR" sz="2000" b="1" dirty="0" err="1"/>
              <a:t>Reuse</a:t>
            </a:r>
            <a:r>
              <a:rPr lang="hr-HR" sz="2000" b="1" dirty="0"/>
              <a:t> – </a:t>
            </a:r>
            <a:r>
              <a:rPr lang="hr-HR" sz="2000" i="1" dirty="0">
                <a:solidFill>
                  <a:srgbClr val="0070C0"/>
                </a:solidFill>
              </a:rPr>
              <a:t>ponovno koristi</a:t>
            </a:r>
          </a:p>
          <a:p>
            <a:pPr marL="0" indent="0" algn="ctr">
              <a:buNone/>
            </a:pPr>
            <a:r>
              <a:rPr lang="hr-HR" sz="2000" b="1" dirty="0" err="1"/>
              <a:t>Recycle</a:t>
            </a:r>
            <a:r>
              <a:rPr lang="hr-HR" sz="2000" b="1" dirty="0"/>
              <a:t> – </a:t>
            </a:r>
            <a:r>
              <a:rPr lang="hr-HR" sz="2000" i="1" dirty="0">
                <a:solidFill>
                  <a:srgbClr val="0070C0"/>
                </a:solidFill>
              </a:rPr>
              <a:t>recikliraj </a:t>
            </a:r>
            <a:endParaRPr lang="hr-HR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hr-HR" sz="2000" i="1" dirty="0"/>
          </a:p>
          <a:p>
            <a:pPr marL="0" indent="0" algn="ctr">
              <a:buNone/>
            </a:pP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ever</a:t>
            </a:r>
            <a:r>
              <a:rPr lang="hr-HR" sz="2000" b="1" dirty="0"/>
              <a:t> </a:t>
            </a:r>
            <a:r>
              <a:rPr lang="hr-HR" sz="2000" b="1" dirty="0" err="1"/>
              <a:t>heard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slogan: </a:t>
            </a:r>
            <a:r>
              <a:rPr lang="hr-HR" sz="2000" b="1" dirty="0" err="1"/>
              <a:t>Act</a:t>
            </a:r>
            <a:r>
              <a:rPr lang="hr-HR" sz="2000" b="1" dirty="0"/>
              <a:t> </a:t>
            </a:r>
            <a:r>
              <a:rPr lang="hr-HR" sz="2000" b="1" dirty="0" err="1"/>
              <a:t>locally</a:t>
            </a:r>
            <a:r>
              <a:rPr lang="hr-HR" sz="2000" b="1" dirty="0"/>
              <a:t>, </a:t>
            </a:r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globally</a:t>
            </a:r>
            <a:r>
              <a:rPr lang="hr-HR" sz="2000" b="1" dirty="0"/>
              <a:t>? </a:t>
            </a:r>
            <a:br>
              <a:rPr lang="hr-HR" sz="2000" b="1" dirty="0"/>
            </a:br>
            <a:endParaRPr lang="hr-HR" sz="2000" i="1" dirty="0"/>
          </a:p>
          <a:p>
            <a:pPr marL="0" indent="0" algn="ctr">
              <a:buNone/>
            </a:pP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3259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" y="5943"/>
            <a:ext cx="5114543" cy="684611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06" y="586291"/>
            <a:ext cx="8796796" cy="54777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0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" y="6096"/>
            <a:ext cx="5114543" cy="684580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066684" y="0"/>
            <a:ext cx="6889223" cy="4782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.</a:t>
            </a:r>
          </a:p>
          <a:p>
            <a:pPr marL="0" indent="0">
              <a:buNone/>
            </a:pPr>
            <a:br>
              <a:rPr lang="hr-HR" sz="2000" i="1" dirty="0"/>
            </a:br>
            <a:endParaRPr lang="hr-HR" sz="2000" i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3" y="2462529"/>
            <a:ext cx="9015736" cy="287976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07_22_Start_caring">
            <a:hlinkClick r:id="" action="ppaction://media"/>
            <a:extLst>
              <a:ext uri="{FF2B5EF4-FFF2-40B4-BE49-F238E27FC236}">
                <a16:creationId xmlns:a16="http://schemas.microsoft.com/office/drawing/2014/main" id="{A52EDB47-24DD-4796-959D-0417462BD0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6952" y="542661"/>
            <a:ext cx="609600" cy="609600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5FB8E7F-E23F-4A44-8AEC-548F8B396263}"/>
              </a:ext>
            </a:extLst>
          </p:cNvPr>
          <p:cNvSpPr txBox="1">
            <a:spLocks/>
          </p:cNvSpPr>
          <p:nvPr/>
        </p:nvSpPr>
        <p:spPr>
          <a:xfrm>
            <a:off x="5518679" y="1759245"/>
            <a:ext cx="7031415" cy="140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! </a:t>
            </a:r>
            <a:endParaRPr lang="hr-HR" sz="2000" i="1" dirty="0"/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342BB522-5C8C-4B9A-8E99-E5DDE2F8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71" y="3539449"/>
            <a:ext cx="448786" cy="4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idi izvornu sliku">
            <a:extLst>
              <a:ext uri="{FF2B5EF4-FFF2-40B4-BE49-F238E27FC236}">
                <a16:creationId xmlns:a16="http://schemas.microsoft.com/office/drawing/2014/main" id="{F635C16B-4710-4CC6-AB68-CE1747CFB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50" y="3802988"/>
            <a:ext cx="448785" cy="41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FEAB9A65-C123-460A-96F2-BE0E6D98F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46" y="4282789"/>
            <a:ext cx="453687" cy="42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i izvornu sliku">
            <a:extLst>
              <a:ext uri="{FF2B5EF4-FFF2-40B4-BE49-F238E27FC236}">
                <a16:creationId xmlns:a16="http://schemas.microsoft.com/office/drawing/2014/main" id="{E298B759-5E19-4D9F-AB3A-AC390E76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24" y="4546328"/>
            <a:ext cx="453686" cy="42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39C128BD-CCAC-42B6-845F-DF43630D849F}"/>
              </a:ext>
            </a:extLst>
          </p:cNvPr>
          <p:cNvSpPr txBox="1">
            <a:spLocks/>
          </p:cNvSpPr>
          <p:nvPr/>
        </p:nvSpPr>
        <p:spPr>
          <a:xfrm>
            <a:off x="5160585" y="5622245"/>
            <a:ext cx="7031415" cy="140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do you think about Elaine’s advice?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Is it</a:t>
            </a:r>
            <a:r>
              <a:rPr lang="hr-HR" sz="2000" b="1" dirty="0"/>
              <a:t> </a:t>
            </a:r>
            <a:r>
              <a:rPr lang="en-US" sz="2000" b="1" dirty="0"/>
              <a:t>something you or you parents can do to</a:t>
            </a:r>
            <a:r>
              <a:rPr lang="hr-HR" sz="2000" b="1" dirty="0"/>
              <a:t> </a:t>
            </a:r>
            <a:r>
              <a:rPr lang="en-US" sz="2000" b="1" dirty="0"/>
              <a:t>become more environmentally friendly?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6971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41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uiExpand="1" build="p"/>
      <p:bldP spid="7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3568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u="sng" dirty="0">
                <a:hlinkClick r:id="rId4"/>
              </a:rPr>
              <a:t>https://www.e-sfera.hr/dodatni-digitalni-sadrzaji/558315c5-bd63-4239-bfa1-97a838f60529/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Small changes – big results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48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" y="5943"/>
            <a:ext cx="5114543" cy="6846112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364409" y="3835021"/>
            <a:ext cx="6637491" cy="452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>
                <a:solidFill>
                  <a:srgbClr val="0070C0"/>
                </a:solidFill>
              </a:rPr>
              <a:t>FUTURE SIMPLE </a:t>
            </a:r>
            <a:r>
              <a:rPr lang="hr-HR" sz="2000" i="1" dirty="0">
                <a:solidFill>
                  <a:srgbClr val="0070C0"/>
                </a:solidFill>
              </a:rPr>
              <a:t>koristimo kako bismo izrazili odluke, ponude ili obećanja. </a:t>
            </a:r>
          </a:p>
          <a:p>
            <a:pPr marL="0" indent="0">
              <a:buNone/>
            </a:pPr>
            <a:r>
              <a:rPr lang="hr-HR" sz="2000" b="1" dirty="0"/>
              <a:t>                        WILL</a:t>
            </a:r>
            <a:r>
              <a:rPr lang="hr-HR" sz="2000" i="1" dirty="0"/>
              <a:t> </a:t>
            </a:r>
            <a:r>
              <a:rPr lang="hr-HR" sz="2000" i="1" dirty="0">
                <a:solidFill>
                  <a:srgbClr val="0070C0"/>
                </a:solidFill>
              </a:rPr>
              <a:t>+ </a:t>
            </a:r>
            <a:r>
              <a:rPr lang="hr-HR" sz="2000" b="1" i="1" dirty="0">
                <a:solidFill>
                  <a:srgbClr val="00B050"/>
                </a:solidFill>
              </a:rPr>
              <a:t>infinitiv</a:t>
            </a:r>
          </a:p>
          <a:p>
            <a:pPr marL="0" indent="0">
              <a:buNone/>
            </a:pPr>
            <a:r>
              <a:rPr lang="en-GB" sz="2000" i="1" dirty="0"/>
              <a:t>             I </a:t>
            </a:r>
            <a:r>
              <a:rPr lang="en-GB" sz="2000" b="1" i="1" dirty="0"/>
              <a:t>will</a:t>
            </a:r>
            <a:r>
              <a:rPr lang="en-GB" sz="2000" i="1" dirty="0"/>
              <a:t> </a:t>
            </a:r>
            <a:r>
              <a:rPr lang="en-GB" sz="2000" i="1" dirty="0">
                <a:solidFill>
                  <a:srgbClr val="00B050"/>
                </a:solidFill>
              </a:rPr>
              <a:t>do</a:t>
            </a:r>
            <a:r>
              <a:rPr lang="en-GB" sz="2000" i="1" dirty="0"/>
              <a:t> it.</a:t>
            </a:r>
          </a:p>
          <a:p>
            <a:pPr marL="0" indent="0">
              <a:buNone/>
            </a:pPr>
            <a:r>
              <a:rPr lang="en-GB" sz="2000" i="1" dirty="0"/>
              <a:t>            They </a:t>
            </a:r>
            <a:r>
              <a:rPr lang="en-GB" sz="2000" b="1" i="1" dirty="0"/>
              <a:t>will</a:t>
            </a:r>
            <a:r>
              <a:rPr lang="en-GB" sz="2000" i="1" dirty="0"/>
              <a:t> </a:t>
            </a:r>
            <a:r>
              <a:rPr lang="en-GB" sz="2000" i="1" dirty="0">
                <a:solidFill>
                  <a:srgbClr val="00B050"/>
                </a:solidFill>
              </a:rPr>
              <a:t>be</a:t>
            </a:r>
            <a:r>
              <a:rPr lang="en-GB" sz="2000" i="1" dirty="0"/>
              <a:t> here tomorrow.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09" y="579663"/>
            <a:ext cx="5005257" cy="255324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8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" y="0"/>
            <a:ext cx="5114543" cy="684580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08" y="2461429"/>
            <a:ext cx="9015736" cy="26347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E5FB8E7F-E23F-4A44-8AEC-548F8B396263}"/>
              </a:ext>
            </a:extLst>
          </p:cNvPr>
          <p:cNvSpPr txBox="1">
            <a:spLocks/>
          </p:cNvSpPr>
          <p:nvPr/>
        </p:nvSpPr>
        <p:spPr>
          <a:xfrm>
            <a:off x="5312317" y="1736233"/>
            <a:ext cx="7031415" cy="1406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Check</a:t>
            </a:r>
            <a:r>
              <a:rPr lang="hr-HR" sz="2000" b="1" dirty="0"/>
              <a:t>! </a:t>
            </a:r>
            <a:endParaRPr lang="hr-HR" sz="2000" i="1" dirty="0"/>
          </a:p>
        </p:txBody>
      </p:sp>
      <p:pic>
        <p:nvPicPr>
          <p:cNvPr id="3" name="07_22_Start_caring">
            <a:hlinkClick r:id="" action="ppaction://media"/>
            <a:extLst>
              <a:ext uri="{FF2B5EF4-FFF2-40B4-BE49-F238E27FC236}">
                <a16:creationId xmlns:a16="http://schemas.microsoft.com/office/drawing/2014/main" id="{E371378E-6EF3-422B-9703-38359A81E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5924" y="409649"/>
            <a:ext cx="609600" cy="609600"/>
          </a:xfrm>
          <a:prstGeom prst="rect">
            <a:avLst/>
          </a:prstGeom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D134221-5613-42EB-8A0E-477878A09691}"/>
              </a:ext>
            </a:extLst>
          </p:cNvPr>
          <p:cNvSpPr txBox="1">
            <a:spLocks/>
          </p:cNvSpPr>
          <p:nvPr/>
        </p:nvSpPr>
        <p:spPr>
          <a:xfrm>
            <a:off x="4443905" y="3504355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use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435BD3A-5572-48C3-BB8F-09659ED54950}"/>
              </a:ext>
            </a:extLst>
          </p:cNvPr>
          <p:cNvSpPr txBox="1">
            <a:spLocks/>
          </p:cNvSpPr>
          <p:nvPr/>
        </p:nvSpPr>
        <p:spPr>
          <a:xfrm>
            <a:off x="9751317" y="3500026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suffer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D7788345-1F7D-43AE-BF89-A8011F344845}"/>
              </a:ext>
            </a:extLst>
          </p:cNvPr>
          <p:cNvSpPr txBox="1">
            <a:spLocks/>
          </p:cNvSpPr>
          <p:nvPr/>
        </p:nvSpPr>
        <p:spPr>
          <a:xfrm>
            <a:off x="4112355" y="3754969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want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8F4BAAC-A467-4729-92D7-8BA120BB8A8B}"/>
              </a:ext>
            </a:extLst>
          </p:cNvPr>
          <p:cNvSpPr txBox="1">
            <a:spLocks/>
          </p:cNvSpPr>
          <p:nvPr/>
        </p:nvSpPr>
        <p:spPr>
          <a:xfrm>
            <a:off x="8196811" y="3763813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B24BA600-78F6-48F6-A2EE-CBBA99D73082}"/>
              </a:ext>
            </a:extLst>
          </p:cNvPr>
          <p:cNvSpPr txBox="1">
            <a:spLocks/>
          </p:cNvSpPr>
          <p:nvPr/>
        </p:nvSpPr>
        <p:spPr>
          <a:xfrm>
            <a:off x="4176662" y="4006663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8943B3CA-ED55-4C16-8AA6-69AF58C845AD}"/>
              </a:ext>
            </a:extLst>
          </p:cNvPr>
          <p:cNvSpPr txBox="1">
            <a:spLocks/>
          </p:cNvSpPr>
          <p:nvPr/>
        </p:nvSpPr>
        <p:spPr>
          <a:xfrm>
            <a:off x="7130187" y="4002334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will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reduce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0C2B566C-5BAF-4153-BAE2-4EEC41697C2F}"/>
              </a:ext>
            </a:extLst>
          </p:cNvPr>
          <p:cNvSpPr txBox="1">
            <a:spLocks/>
          </p:cNvSpPr>
          <p:nvPr/>
        </p:nvSpPr>
        <p:spPr>
          <a:xfrm>
            <a:off x="4042278" y="4258357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keep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93792510-9F9B-4240-959E-A5294DEC0C69}"/>
              </a:ext>
            </a:extLst>
          </p:cNvPr>
          <p:cNvSpPr txBox="1">
            <a:spLocks/>
          </p:cNvSpPr>
          <p:nvPr/>
        </p:nvSpPr>
        <p:spPr>
          <a:xfrm>
            <a:off x="8196810" y="4234266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will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need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C0D5FBFB-2B40-4485-8FD7-89A022590D0B}"/>
              </a:ext>
            </a:extLst>
          </p:cNvPr>
          <p:cNvSpPr txBox="1">
            <a:spLocks/>
          </p:cNvSpPr>
          <p:nvPr/>
        </p:nvSpPr>
        <p:spPr>
          <a:xfrm>
            <a:off x="4064483" y="4535000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need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6A456BF-1B7A-47E4-928A-9AE711B89F24}"/>
              </a:ext>
            </a:extLst>
          </p:cNvPr>
          <p:cNvSpPr txBox="1">
            <a:spLocks/>
          </p:cNvSpPr>
          <p:nvPr/>
        </p:nvSpPr>
        <p:spPr>
          <a:xfrm>
            <a:off x="6087693" y="4482953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will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help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3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5" y="6096"/>
            <a:ext cx="5114543" cy="684580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873390" y="424025"/>
            <a:ext cx="6889223" cy="5149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hr-HR" sz="2000" b="1" dirty="0"/>
            </a:b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If we</a:t>
            </a:r>
            <a:r>
              <a:rPr lang="hr-HR" sz="2000" b="1" dirty="0"/>
              <a:t> </a:t>
            </a:r>
            <a:r>
              <a:rPr lang="en-GB" sz="2000" b="1" dirty="0"/>
              <a:t>fulfil </a:t>
            </a:r>
            <a:r>
              <a:rPr lang="hr-HR" sz="2000" b="1" dirty="0"/>
              <a:t>a</a:t>
            </a:r>
            <a:r>
              <a:rPr lang="en-US" sz="2000" b="1" dirty="0"/>
              <a:t> CONDITION something will</a:t>
            </a:r>
            <a:r>
              <a:rPr lang="hr-HR" sz="2000" b="1" dirty="0"/>
              <a:t> </a:t>
            </a:r>
            <a:r>
              <a:rPr lang="en-US" sz="2000" b="1" dirty="0"/>
              <a:t>happen?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hr-HR" sz="2000" i="1" dirty="0">
                <a:solidFill>
                  <a:srgbClr val="0070C0"/>
                </a:solidFill>
              </a:rPr>
              <a:t>Ako ispunimo neki uvjet nešto će se dogoditi.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To su pogodbene (uvjetne) rečenice!</a:t>
            </a:r>
          </a:p>
          <a:p>
            <a:pPr marL="0" indent="0">
              <a:buNone/>
            </a:pPr>
            <a:r>
              <a:rPr lang="hr-HR" sz="2000" b="1" dirty="0"/>
              <a:t>CONDITION</a:t>
            </a:r>
            <a:r>
              <a:rPr lang="hr-HR" sz="2000" i="1" dirty="0"/>
              <a:t> </a:t>
            </a:r>
            <a:r>
              <a:rPr lang="hr-HR" sz="2000" i="1" dirty="0">
                <a:solidFill>
                  <a:srgbClr val="0070C0"/>
                </a:solidFill>
              </a:rPr>
              <a:t>(uvjet) </a:t>
            </a:r>
            <a:r>
              <a:rPr lang="hr-HR" sz="2000" i="1" dirty="0"/>
              <a:t>= </a:t>
            </a:r>
            <a:r>
              <a:rPr lang="hr-HR" sz="2000" b="1" dirty="0"/>
              <a:t>CONDITIONAL </a:t>
            </a:r>
            <a:r>
              <a:rPr lang="hr-HR" sz="2000" b="1" dirty="0" err="1"/>
              <a:t>sentences</a:t>
            </a:r>
            <a:endParaRPr lang="hr-HR" sz="2000" b="1" dirty="0"/>
          </a:p>
          <a:p>
            <a:pPr marL="0" indent="0">
              <a:buNone/>
            </a:pPr>
            <a:br>
              <a:rPr lang="hr-HR" sz="2000" b="1" dirty="0"/>
            </a:br>
            <a:br>
              <a:rPr lang="hr-HR" sz="2000" i="1" dirty="0"/>
            </a:br>
            <a:endParaRPr lang="hr-HR" sz="2000" i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36" y="4025256"/>
            <a:ext cx="9015736" cy="263473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4D134221-5613-42EB-8A0E-477878A09691}"/>
              </a:ext>
            </a:extLst>
          </p:cNvPr>
          <p:cNvSpPr txBox="1">
            <a:spLocks/>
          </p:cNvSpPr>
          <p:nvPr/>
        </p:nvSpPr>
        <p:spPr>
          <a:xfrm>
            <a:off x="4163219" y="5078361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use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435BD3A-5572-48C3-BB8F-09659ED54950}"/>
              </a:ext>
            </a:extLst>
          </p:cNvPr>
          <p:cNvSpPr txBox="1">
            <a:spLocks/>
          </p:cNvSpPr>
          <p:nvPr/>
        </p:nvSpPr>
        <p:spPr>
          <a:xfrm>
            <a:off x="9551020" y="5068376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suffer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D7788345-1F7D-43AE-BF89-A8011F344845}"/>
              </a:ext>
            </a:extLst>
          </p:cNvPr>
          <p:cNvSpPr txBox="1">
            <a:spLocks/>
          </p:cNvSpPr>
          <p:nvPr/>
        </p:nvSpPr>
        <p:spPr>
          <a:xfrm>
            <a:off x="3841919" y="5342623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want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18F4BAAC-A467-4729-92D7-8BA120BB8A8B}"/>
              </a:ext>
            </a:extLst>
          </p:cNvPr>
          <p:cNvSpPr txBox="1">
            <a:spLocks/>
          </p:cNvSpPr>
          <p:nvPr/>
        </p:nvSpPr>
        <p:spPr>
          <a:xfrm>
            <a:off x="7749295" y="5342623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B24BA600-78F6-48F6-A2EE-CBBA99D73082}"/>
              </a:ext>
            </a:extLst>
          </p:cNvPr>
          <p:cNvSpPr txBox="1">
            <a:spLocks/>
          </p:cNvSpPr>
          <p:nvPr/>
        </p:nvSpPr>
        <p:spPr>
          <a:xfrm>
            <a:off x="4122274" y="5576511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8943B3CA-ED55-4C16-8AA6-69AF58C845AD}"/>
              </a:ext>
            </a:extLst>
          </p:cNvPr>
          <p:cNvSpPr txBox="1">
            <a:spLocks/>
          </p:cNvSpPr>
          <p:nvPr/>
        </p:nvSpPr>
        <p:spPr>
          <a:xfrm>
            <a:off x="6980724" y="5584486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will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reduce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0C2B566C-5BAF-4153-BAE2-4EEC41697C2F}"/>
              </a:ext>
            </a:extLst>
          </p:cNvPr>
          <p:cNvSpPr txBox="1">
            <a:spLocks/>
          </p:cNvSpPr>
          <p:nvPr/>
        </p:nvSpPr>
        <p:spPr>
          <a:xfrm>
            <a:off x="3841919" y="5827125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keep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93792510-9F9B-4240-959E-A5294DEC0C69}"/>
              </a:ext>
            </a:extLst>
          </p:cNvPr>
          <p:cNvSpPr txBox="1">
            <a:spLocks/>
          </p:cNvSpPr>
          <p:nvPr/>
        </p:nvSpPr>
        <p:spPr>
          <a:xfrm>
            <a:off x="7993373" y="5842185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will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need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C0D5FBFB-2B40-4485-8FD7-89A022590D0B}"/>
              </a:ext>
            </a:extLst>
          </p:cNvPr>
          <p:cNvSpPr txBox="1">
            <a:spLocks/>
          </p:cNvSpPr>
          <p:nvPr/>
        </p:nvSpPr>
        <p:spPr>
          <a:xfrm>
            <a:off x="3841918" y="6100781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need</a:t>
            </a:r>
            <a:endParaRPr lang="hr-HR" sz="20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F6A456BF-1B7A-47E4-928A-9AE711B89F24}"/>
              </a:ext>
            </a:extLst>
          </p:cNvPr>
          <p:cNvSpPr txBox="1">
            <a:spLocks/>
          </p:cNvSpPr>
          <p:nvPr/>
        </p:nvSpPr>
        <p:spPr>
          <a:xfrm>
            <a:off x="5899848" y="6103337"/>
            <a:ext cx="2688609" cy="421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>
                <a:solidFill>
                  <a:srgbClr val="FF0000"/>
                </a:solidFill>
              </a:rPr>
              <a:t>will</a:t>
            </a:r>
            <a:r>
              <a:rPr lang="hr-HR" sz="2000" i="1" dirty="0">
                <a:solidFill>
                  <a:srgbClr val="FF0000"/>
                </a:solidFill>
              </a:rPr>
              <a:t> </a:t>
            </a:r>
            <a:r>
              <a:rPr lang="hr-HR" sz="2000" i="1" dirty="0" err="1">
                <a:solidFill>
                  <a:srgbClr val="FF0000"/>
                </a:solidFill>
              </a:rPr>
              <a:t>help</a:t>
            </a:r>
            <a:endParaRPr lang="hr-H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7" y="379862"/>
            <a:ext cx="8528559" cy="406703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9201220" y="330958"/>
            <a:ext cx="2715893" cy="6196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Kondicionalne rečenice su složene rečenice koje se sastoje od dvije jednostavne rečenice koje vezuje veznik IF koji se u zavisnosti od konteksta prevodi kao AKO, KAD ili DA.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Te dvije rečenice su: zavisna "</a:t>
            </a:r>
            <a:r>
              <a:rPr lang="hr-HR" sz="2000" i="1" dirty="0" err="1">
                <a:solidFill>
                  <a:srgbClr val="0070C0"/>
                </a:solidFill>
              </a:rPr>
              <a:t>if</a:t>
            </a:r>
            <a:r>
              <a:rPr lang="hr-HR" sz="2000" i="1" dirty="0">
                <a:solidFill>
                  <a:srgbClr val="0070C0"/>
                </a:solidFill>
              </a:rPr>
              <a:t> rečenica" (</a:t>
            </a:r>
            <a:r>
              <a:rPr lang="hr-HR" sz="2000" b="1" i="1" dirty="0" err="1">
                <a:solidFill>
                  <a:srgbClr val="0070C0"/>
                </a:solidFill>
              </a:rPr>
              <a:t>if</a:t>
            </a:r>
            <a:r>
              <a:rPr lang="hr-HR" sz="2000" b="1" i="1" dirty="0">
                <a:solidFill>
                  <a:srgbClr val="0070C0"/>
                </a:solidFill>
              </a:rPr>
              <a:t> </a:t>
            </a:r>
            <a:r>
              <a:rPr lang="hr-HR" sz="2000" b="1" i="1" dirty="0" err="1">
                <a:solidFill>
                  <a:srgbClr val="0070C0"/>
                </a:solidFill>
              </a:rPr>
              <a:t>clause</a:t>
            </a:r>
            <a:r>
              <a:rPr lang="hr-HR" sz="2000" i="1" dirty="0">
                <a:solidFill>
                  <a:srgbClr val="0070C0"/>
                </a:solidFill>
              </a:rPr>
              <a:t>) i  glavna rečenica (</a:t>
            </a:r>
            <a:r>
              <a:rPr lang="hr-HR" sz="2000" b="1" i="1" dirty="0" err="1">
                <a:solidFill>
                  <a:srgbClr val="0070C0"/>
                </a:solidFill>
              </a:rPr>
              <a:t>main</a:t>
            </a:r>
            <a:r>
              <a:rPr lang="hr-HR" sz="2000" b="1" i="1" dirty="0">
                <a:solidFill>
                  <a:srgbClr val="0070C0"/>
                </a:solidFill>
              </a:rPr>
              <a:t> </a:t>
            </a:r>
            <a:r>
              <a:rPr lang="hr-HR" sz="2000" b="1" i="1" dirty="0" err="1">
                <a:solidFill>
                  <a:srgbClr val="0070C0"/>
                </a:solidFill>
              </a:rPr>
              <a:t>clause</a:t>
            </a:r>
            <a:r>
              <a:rPr lang="hr-HR" sz="2000" i="1" dirty="0">
                <a:solidFill>
                  <a:srgbClr val="0070C0"/>
                </a:solidFill>
              </a:rPr>
              <a:t>). </a:t>
            </a:r>
          </a:p>
          <a:p>
            <a:pPr marL="0" indent="0">
              <a:buNone/>
            </a:pPr>
            <a:endParaRPr lang="hr-HR" sz="2000" i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18EC0455-BD3C-4706-A318-CD217EF0621A}"/>
              </a:ext>
            </a:extLst>
          </p:cNvPr>
          <p:cNvSpPr txBox="1">
            <a:spLocks/>
          </p:cNvSpPr>
          <p:nvPr/>
        </p:nvSpPr>
        <p:spPr>
          <a:xfrm>
            <a:off x="382137" y="4859274"/>
            <a:ext cx="11427725" cy="2504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Nulti kondicional (ZERO CONDITIONAL) koristimo kako bismo izrazili opće istine i savjete, upute i pravila, navike i rutine. U nultom kondicionalu ćeš u obje rečenice koristiti PRESENT SIMPLE!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Prvi kondicional (FIRST CONDITIONAL) koristimo za moguće buduće situacije kao što su obećanja ili upozorenja ili za davanje savjeta. U IF rečenici, za izricanje uvjeta koristit ćemo sadašnje vrijeme PRESENT SIMPLE, dok ćemo za izricanje posljedice u glavnoj rečenici koristiti buduće vrijeme WILL FUTURE ili FUTURE SIMPLE.</a:t>
            </a:r>
          </a:p>
        </p:txBody>
      </p:sp>
    </p:spTree>
    <p:extLst>
      <p:ext uri="{BB962C8B-B14F-4D97-AF65-F5344CB8AC3E}">
        <p14:creationId xmlns:p14="http://schemas.microsoft.com/office/powerpoint/2010/main" val="22016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442</Words>
  <Application>Microsoft Office PowerPoint</Application>
  <PresentationFormat>Widescreen</PresentationFormat>
  <Paragraphs>94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4;  Earth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257</cp:revision>
  <dcterms:created xsi:type="dcterms:W3CDTF">2020-09-12T11:20:19Z</dcterms:created>
  <dcterms:modified xsi:type="dcterms:W3CDTF">2022-12-02T12:40:44Z</dcterms:modified>
</cp:coreProperties>
</file>